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9" r:id="rId2"/>
    <p:sldId id="302" r:id="rId3"/>
    <p:sldId id="301" r:id="rId4"/>
    <p:sldId id="297" r:id="rId5"/>
    <p:sldId id="300" r:id="rId6"/>
    <p:sldId id="303" r:id="rId7"/>
    <p:sldId id="307" r:id="rId8"/>
    <p:sldId id="304" r:id="rId9"/>
    <p:sldId id="298" r:id="rId10"/>
    <p:sldId id="306" r:id="rId11"/>
    <p:sldId id="308" r:id="rId12"/>
    <p:sldId id="30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557"/>
    <p:restoredTop sz="94745"/>
  </p:normalViewPr>
  <p:slideViewPr>
    <p:cSldViewPr snapToGrid="0" snapToObjects="1">
      <p:cViewPr>
        <p:scale>
          <a:sx n="70" d="100"/>
          <a:sy n="70" d="100"/>
        </p:scale>
        <p:origin x="144" y="8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6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3/31/17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3/31/17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2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3/31/17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6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3/31/17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5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3/31/17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3/31/17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5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BB27-0E9C-DD49-A12C-59B362B9041C}" type="datetimeFigureOut">
              <a:rPr lang="en-US" smtClean="0"/>
              <a:t>3/31/17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6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52475" y="2665411"/>
            <a:ext cx="10515600" cy="1325563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zh-CN" altLang="en-US" sz="8000" smtClean="0">
                <a:latin typeface="Microsoft YaHei" charset="-122"/>
                <a:ea typeface="Microsoft YaHei" charset="-122"/>
                <a:cs typeface="Microsoft YaHei" charset="-122"/>
              </a:rPr>
              <a:t>洗礼</a:t>
            </a:r>
            <a:endParaRPr lang="en-US" sz="8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362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主的教祷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48494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你们不要求吃什么，喝什么，也不要挂心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；这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都是外邦人所求的。你们必须用这些东西，你们的父是知道的。 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你们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只要求他的国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，这些东西就必加给你们了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。你们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这小群，不要惧怕，因为你们的父乐意把国赐给你们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（路加福音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12:29-32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）	</a:t>
            </a:r>
          </a:p>
          <a:p>
            <a:pPr marL="0" indent="0">
              <a:buNone/>
            </a:pPr>
            <a:endParaRPr lang="en-US" altLang="zh-CN" sz="8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你们听见有话说：‘当爱你的邻舍，恨你的仇敌。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’ 只是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我告诉你们：要爱你们的仇敌，为那逼迫你们的祷告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。这样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，就可以作你们天父的儿子，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因为他叫日头照好人，也照歹人；降雨给义人，也给不义的人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（马太福音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43-45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8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你当默然倚靠耶和华，耐性等候他。不要因那道路通达的和那恶谋成就的心怀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不平。当止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住怒气，离弃忿怒；不要心怀不平，以致作恶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。因为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作恶的必被剪除，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惟有等候耶和华的必承受地土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（诗篇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37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7-9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zh-CN" alt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22030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880"/>
            <a:ext cx="10620375" cy="64922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你们中间谁是有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智慧有见识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的呢．他就当在智慧的温柔上、显出他的善行来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你们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心里若怀着苦毒的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嫉妒和分争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、就不可自夸、也不可说谎话抵挡真道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。这样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的智慧、不是从上头来的、乃是属地的、属情欲的、属鬼魔的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。在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何处有嫉妒分争、就在何处有扰乱、和各样的坏事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惟独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从上头来的智慧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、先是清洁、后是和平、温良柔顺、满有怜悯、多结善果、没有偏见、没有假冒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。并且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使人和平的、是用和平所栽种的义果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你们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中间的争战斗殴、是从那里来的呢．不是从你们百体中战斗之私欲来的么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。你们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贪恋、还是得不着．你们杀害嫉妒、又斗殴争战、也不能得．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你们得不着、是因为你们不求</a:t>
            </a:r>
            <a:r>
              <a:rPr lang="zh-CN" altLang="en-US" sz="24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。你们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求也得不着、是因为你们妄求、要浪费在你们的宴乐中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。你们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这些淫乱的人哪、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〔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淫乱的人原文作淫妇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〕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岂不知与世俗为友、就是与　神为敌么．所以凡想要与世俗为友的、就是与　神为敌了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（雅各书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13-4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</a:p>
          <a:p>
            <a:pPr marL="0" indent="0">
              <a:buNone/>
            </a:pPr>
            <a:endParaRPr lang="zh-CN" alt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zh-CN" alt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7975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48494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况且，我们的软弱有圣灵帮助，我们本不晓得当怎样祷告，只是圣灵亲自用说不出来的叹息替我们祷告。那鉴察人心的，晓得圣灵的意思，因为圣灵照着　神的旨意替圣徒祈求。</a:t>
            </a: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（罗马书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8:26-27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） 	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zh-CN" alt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zh-CN" alt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合神心意的祷告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5051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82630"/>
            <a:ext cx="10515600" cy="4849495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耶稣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进前来、对他们说、天上地下所有的权柄、都赐给我了。所以你们要去、使万民作我的门徒、奉父子圣灵的名、给他们施洗．凡我所吩咐你们的、都教训他们遵守我就常与你们同在、直到世界的末了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马太福音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28:18-20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190076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岂不知我们这受洗归入基督耶稣的人，是受洗归入他的死吗？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所以我们藉着洗礼归入死，和他一同埋葬，原是叫我们一举一动有新生的样式，像基督藉着父的荣耀从死里复活一样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我们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若在他死的形状上与他联合，也要在他复活的形状上与他联合。因为知道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我们的旧人和他同钉十字架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，使罪身灭绝，叫我们不再作罪的奴仆，因为已死的人是脱离了罪。我们若是与基督同死，就信必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与他同活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，因为知道基督既从死里复活，就不再死，死也不再作他的主了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他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死是向罪死了，只有一次；他活是向　神活着。这样，你们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向罪也当看自己是死的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；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向　神在基督耶稣里，却当看自己是活的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。所以，不要容罪在你们必死的身上作王，使你们顺从身子的私欲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罗马书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6:3-12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重生的洗礼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18554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又有一个门徒对耶稣说：“主啊，容我先回去埋葬我的父亲。”耶稣说：“任凭死人埋葬他们的死人，你跟从我吧！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”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马太福音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8:21-22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...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那至高至上、永远长存（原文作“住在永远”）、名为圣者的如此说：“我住在至高至圣的所在，也与心灵痛悔、谦卑的人同居；要使谦卑人的灵苏醒，也使痛悔人的心苏醒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以赛亚书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57:15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求你掩面不看我的罪，涂抹我一切的罪孽。神啊，求你为我造清洁的心，使我里面重新有正直（“正直”或作“坚定”）的灵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诗篇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51:9-10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灵苏醒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4376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48494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当下、耶稣从加利利来到约但河、见了约翰、要受他的洗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。约翰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想要拦住他、说、我当受你的洗、你反倒上我这里来么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。耶稣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回答说、你暂且许我．因为我们理当这样尽诸般的义．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〔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或作礼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〕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于是约翰许了他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。耶稣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受了洗、随即从水里上来．天忽然为他开了、他就看见　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神的灵、彷彿鸽子降下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、落在他身上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。从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天上有声音说、这是我的爱子、我所喜悦的。	</a:t>
            </a:r>
          </a:p>
          <a:p>
            <a:pPr marL="0" indent="0">
              <a:buNone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（马太福音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13-17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众人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听见这话，觉得扎心，就对彼得和其余的使徒说：“弟兄们，我们当怎样行？” 彼得说：“你们各人要悔改，奉耶稣基督的名受洗，叫你们的罪得赦，就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必领受所赐的圣灵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；因为这应许是给你们和你们的儿女，并一切在远方的人，就是主我们　神所召来的。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”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使徒行传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2:37-39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领受圣灵的洗礼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67423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52463" y="2508249"/>
            <a:ext cx="10515600" cy="1325563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zh-CN" altLang="en-US" sz="8000" dirty="0" smtClean="0">
                <a:latin typeface="Microsoft YaHei" charset="-122"/>
                <a:ea typeface="Microsoft YaHei" charset="-122"/>
                <a:cs typeface="Microsoft YaHei" charset="-122"/>
              </a:rPr>
              <a:t>祷告</a:t>
            </a:r>
            <a:endParaRPr lang="en-US" sz="8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735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48494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400" dirty="0" smtClean="0">
                <a:latin typeface="Microsoft YaHei" charset="-122"/>
                <a:ea typeface="Microsoft YaHei" charset="-122"/>
                <a:cs typeface="Microsoft YaHei" charset="-122"/>
              </a:rPr>
              <a:t>个人与神的交流</a:t>
            </a:r>
            <a:endParaRPr lang="en-US" altLang="zh-CN" sz="4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4400" dirty="0" smtClean="0">
                <a:latin typeface="Microsoft YaHei" charset="-122"/>
                <a:ea typeface="Microsoft YaHei" charset="-122"/>
                <a:cs typeface="Microsoft YaHei" charset="-122"/>
              </a:rPr>
              <a:t>赞美</a:t>
            </a:r>
            <a:endParaRPr lang="zh-CN" altLang="en-US" sz="4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4400" dirty="0" smtClean="0">
                <a:latin typeface="Microsoft YaHei" charset="-122"/>
                <a:ea typeface="Microsoft YaHei" charset="-122"/>
                <a:cs typeface="Microsoft YaHei" charset="-122"/>
              </a:rPr>
              <a:t>感恩</a:t>
            </a:r>
            <a:endParaRPr lang="en-US" altLang="zh-CN" sz="4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4400" dirty="0" smtClean="0">
                <a:latin typeface="Microsoft YaHei" charset="-122"/>
                <a:ea typeface="Microsoft YaHei" charset="-122"/>
                <a:cs typeface="Microsoft YaHei" charset="-122"/>
              </a:rPr>
              <a:t>认罪</a:t>
            </a:r>
            <a:endParaRPr lang="en-US" altLang="zh-CN" sz="4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4400" dirty="0" smtClean="0">
                <a:latin typeface="Microsoft YaHei" charset="-122"/>
                <a:ea typeface="Microsoft YaHei" charset="-122"/>
                <a:cs typeface="Microsoft YaHei" charset="-122"/>
              </a:rPr>
              <a:t>祈求</a:t>
            </a:r>
            <a:endParaRPr lang="en-US" altLang="zh-CN" sz="4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4400" dirty="0" smtClean="0">
                <a:latin typeface="Microsoft YaHei" charset="-122"/>
                <a:ea typeface="Microsoft YaHei" charset="-122"/>
                <a:cs typeface="Microsoft YaHei" charset="-122"/>
              </a:rPr>
              <a:t>代求</a:t>
            </a:r>
            <a:endParaRPr lang="en-US" altLang="zh-CN" sz="4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mr-IN" altLang="zh-CN" sz="4400" dirty="0" smtClean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endParaRPr lang="zh-CN" altLang="en-US" sz="4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向神诉说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13394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48494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14-16</a:t>
            </a:r>
          </a:p>
          <a:p>
            <a:pPr marL="0" indent="0">
              <a:buNone/>
            </a:pP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你们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奉我的名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、无论求甚么、我必成就、叫父因儿子得荣耀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。你们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若奉我的名求甚么、我必成就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（约翰福音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13-14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向来你们没有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奉我的名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求甚么、如今你们求就必得着、叫你们的喜乐可以满足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。这些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事、我是用比喻对你们说的．时候将到、我不再用比喻对你们说、乃要将父明明的告诉你们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．到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那日、你们要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奉我的名祈求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．我并不对你们说、我要为你们求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父．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（约翰福音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24-26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zh-CN" alt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zh-CN" alt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zh-CN" alt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奉耶稣的名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39379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7" y="1825624"/>
            <a:ext cx="10620375" cy="48494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你们祷告的时候，不可像那假冒为善的人，爱站在会堂里和十字路口上祷告，故意叫人看见。我实在告诉你们，他们已经得了他们的赏赐。你祷告的时候，要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进你的内屋，关上门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，祷告你在暗中的父，你父在暗中察看，必然报答你。你们祷告，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不可像外邦人，用许多重复话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，他们以为话多了必蒙垂听。你们不可效法他们，因为你们没有祈求以先，你们所需用的，你们的父早已知道了。所以，你们祷告要这样说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‘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我们在天上的父：愿人都尊你的名为圣。愿你的国降临。愿你的旨意行在地上，如同行在天上。我们日用的饮食，今日赐给我们。免我们的债，如同我们免了人的债。不叫我们遇见试探。救我们脱离凶恶。（或作“脱离恶者”）因为国度、权柄、荣耀，全是你的，直到永远。阿们’</a:t>
            </a:r>
          </a:p>
          <a:p>
            <a:pPr marL="0" indent="0">
              <a:buNone/>
            </a:pP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（马太福音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6:5-13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</a:p>
          <a:p>
            <a:pPr marL="0" indent="0">
              <a:buNone/>
            </a:pPr>
            <a:endParaRPr lang="zh-CN" altLang="en-US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主的教祷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8787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8713</TotalTime>
  <Words>1202</Words>
  <Application>Microsoft Macintosh PowerPoint</Application>
  <PresentationFormat>Widescreen</PresentationFormat>
  <Paragraphs>68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Calibri Light</vt:lpstr>
      <vt:lpstr>Microsoft YaHei</vt:lpstr>
      <vt:lpstr>Arial</vt:lpstr>
      <vt:lpstr>Office Theme</vt:lpstr>
      <vt:lpstr>洗礼</vt:lpstr>
      <vt:lpstr>PowerPoint Presentation</vt:lpstr>
      <vt:lpstr>重生的洗礼</vt:lpstr>
      <vt:lpstr>灵苏醒</vt:lpstr>
      <vt:lpstr>领受圣灵的洗礼</vt:lpstr>
      <vt:lpstr>祷告</vt:lpstr>
      <vt:lpstr>向神诉说</vt:lpstr>
      <vt:lpstr>奉耶稣的名</vt:lpstr>
      <vt:lpstr>主的教祷</vt:lpstr>
      <vt:lpstr>主的教祷</vt:lpstr>
      <vt:lpstr>PowerPoint Presentation</vt:lpstr>
      <vt:lpstr>合神心意的祷告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375</cp:revision>
  <dcterms:created xsi:type="dcterms:W3CDTF">2016-11-18T03:29:42Z</dcterms:created>
  <dcterms:modified xsi:type="dcterms:W3CDTF">2017-03-31T17:23:09Z</dcterms:modified>
</cp:coreProperties>
</file>