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" r:id="rId2"/>
    <p:sldId id="265" r:id="rId3"/>
    <p:sldId id="296" r:id="rId4"/>
    <p:sldId id="28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908"/>
    <p:restoredTop sz="94745"/>
  </p:normalViewPr>
  <p:slideViewPr>
    <p:cSldViewPr snapToGrid="0" snapToObjects="1">
      <p:cViewPr>
        <p:scale>
          <a:sx n="90" d="100"/>
          <a:sy n="90" d="100"/>
        </p:scale>
        <p:origin x="304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2/22/17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20000"/>
              </a:lnSpc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献祭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32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献祭的原因？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600" dirty="0" smtClean="0">
                <a:latin typeface="Microsoft YaHei" charset="-122"/>
                <a:ea typeface="Microsoft YaHei" charset="-122"/>
                <a:cs typeface="Microsoft YaHei" charset="-122"/>
              </a:rPr>
              <a:t>人本查经对福音的偏转</a:t>
            </a:r>
            <a:endParaRPr lang="en-US" altLang="zh-CN" sz="36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你到　神的殿、要谨慎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脚步。因为近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前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听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胜过愚昧人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献祭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，他们本不知道所作的是恶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传道书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3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altLang="zh-CN" sz="1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路加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福音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38-42</a:t>
            </a:r>
          </a:p>
          <a:p>
            <a:pPr marL="0" indent="0">
              <a:lnSpc>
                <a:spcPct val="120000"/>
              </a:lnSpc>
              <a:buNone/>
            </a:pP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该隐与亚伯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401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惟有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　神能照我所传的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福音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、和所讲的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耶稣基督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、并照永古隐藏不言的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奥秘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、坚固你们的心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en-US" altLang="zh-CN" sz="5400" dirty="0" smtClean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5400" dirty="0" smtClean="0">
                <a:latin typeface="Microsoft YaHei" charset="-122"/>
                <a:ea typeface="Microsoft YaHei" charset="-122"/>
                <a:cs typeface="Microsoft YaHei" charset="-122"/>
              </a:rPr>
            </a:br>
            <a:r>
              <a:rPr lang="en-US" altLang="zh-CN" sz="6000" dirty="0">
                <a:latin typeface="Microsoft YaHei" charset="-122"/>
                <a:ea typeface="Microsoft YaHei" charset="-122"/>
                <a:cs typeface="Microsoft YaHei" charset="-122"/>
              </a:rPr>
              <a:t/>
            </a:r>
            <a:br>
              <a:rPr lang="en-US" altLang="zh-CN" sz="6000" dirty="0">
                <a:latin typeface="Microsoft YaHei" charset="-122"/>
                <a:ea typeface="Microsoft YaHei" charset="-122"/>
                <a:cs typeface="Microsoft YaHei" charset="-122"/>
              </a:rPr>
            </a:br>
            <a:endParaRPr lang="en-US" sz="6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50517" y="3582118"/>
            <a:ext cx="105156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我是葡萄树，你们是枝子；常在我里面的，我也常在他里面，这人就多结果子。因为离了我，你们就不能做什么</a:t>
            </a: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约翰福音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32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32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zh-CN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630171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打开圣经  传讲</a:t>
            </a:r>
            <a:r>
              <a:rPr lang="en-US" altLang="zh-CN" sz="4000" dirty="0" smtClean="0">
                <a:latin typeface="Microsoft YaHei" charset="-122"/>
                <a:ea typeface="Microsoft YaHei" charset="-122"/>
                <a:cs typeface="Microsoft YaHei" charset="-122"/>
              </a:rPr>
              <a:t>/</a:t>
            </a:r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聆</a:t>
            </a:r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听   耶稣基督</a:t>
            </a:r>
            <a:r>
              <a:rPr lang="zh-CN" altLang="en-US" sz="4000" dirty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4000" dirty="0" smtClean="0">
                <a:latin typeface="Microsoft YaHei" charset="-122"/>
                <a:ea typeface="Microsoft YaHei" charset="-122"/>
                <a:cs typeface="Microsoft YaHei" charset="-122"/>
              </a:rPr>
              <a:t>神的话）</a:t>
            </a:r>
            <a:endParaRPr lang="en-US" altLang="zh-CN" sz="40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查经小组的任务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24087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9495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世界是什么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人是什么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神是谁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从来没有人看见  神，只有在父怀里的独生子将他表明出来。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lnSpc>
                <a:spcPct val="120000"/>
              </a:lnSpc>
              <a:buNone/>
            </a:pP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（约翰福音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800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8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什么？谁？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59755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8238</TotalTime>
  <Words>117</Words>
  <Application>Microsoft Macintosh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Calibri</vt:lpstr>
      <vt:lpstr>Calibri Light</vt:lpstr>
      <vt:lpstr>DengXian</vt:lpstr>
      <vt:lpstr>Microsoft YaHei</vt:lpstr>
      <vt:lpstr>Arial</vt:lpstr>
      <vt:lpstr>Office Theme</vt:lpstr>
      <vt:lpstr>该隐与亚伯</vt:lpstr>
      <vt:lpstr>惟有　神能照我所传的福音、和所讲的耶稣基督、并照永古隐藏不言的奥秘、坚固你们的心。   </vt:lpstr>
      <vt:lpstr>查经小组的任务</vt:lpstr>
      <vt:lpstr>什么？谁？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290</cp:revision>
  <dcterms:created xsi:type="dcterms:W3CDTF">2016-11-18T03:29:42Z</dcterms:created>
  <dcterms:modified xsi:type="dcterms:W3CDTF">2017-02-24T23:02:12Z</dcterms:modified>
</cp:coreProperties>
</file>