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04"/>
    <p:restoredTop sz="94666"/>
  </p:normalViewPr>
  <p:slideViewPr>
    <p:cSldViewPr snapToGrid="0" snapToObjects="1">
      <p:cViewPr varScale="1">
        <p:scale>
          <a:sx n="69" d="100"/>
          <a:sy n="69" d="100"/>
        </p:scale>
        <p:origin x="232" y="10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zh-CN" smtClean="0"/>
              <a:t>Click to edit Master subtitle style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937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8123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4665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1659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1275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36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6496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10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3261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3130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6309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38696-7134-F645-9656-12A7C3778F59}" type="datetimeFigureOut">
              <a:rPr kumimoji="1" lang="zh-CN" altLang="en-US" smtClean="0"/>
              <a:pPr/>
              <a:t>2017/2/17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720EA-3C3E-874B-A243-3810FB2DD7B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3216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442200" y="114300"/>
            <a:ext cx="3823918" cy="6654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Rounded Rectangle 2"/>
          <p:cNvSpPr/>
          <p:nvPr/>
        </p:nvSpPr>
        <p:spPr>
          <a:xfrm>
            <a:off x="495300" y="114300"/>
            <a:ext cx="4965700" cy="6654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基督里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的创造和保守；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夫妻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教会；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人的堕落；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献祭（代赎）；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罪人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义人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信心；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人，死亡；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i="1" dirty="0" smtClean="0">
                <a:latin typeface="Microsoft YaHei" charset="-122"/>
                <a:ea typeface="Microsoft YaHei" charset="-122"/>
                <a:cs typeface="Microsoft YaHei" charset="-122"/>
              </a:rPr>
              <a:t>安息日；</a:t>
            </a:r>
            <a:r>
              <a:rPr lang="en-US" altLang="zh-CN" sz="3600" i="1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i="1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3600" i="1" dirty="0" smtClean="0">
                <a:latin typeface="Microsoft YaHei" charset="-122"/>
                <a:ea typeface="Microsoft YaHei" charset="-122"/>
                <a:cs typeface="Microsoft YaHei" charset="-122"/>
              </a:rPr>
              <a:t>律法；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endParaRPr 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461000" y="2370855"/>
            <a:ext cx="1981200" cy="12359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570418" y="2374900"/>
            <a:ext cx="3580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耶稣基督，天国</a:t>
            </a:r>
            <a:endParaRPr kumimoji="1"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教会</a:t>
            </a:r>
            <a:endParaRPr kumimoji="1"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0967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出于信心的行为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5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人为什么要献祭？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什么人需要献祭？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该隐和亚伯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为什么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会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做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同样的事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献祭给神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该隐和亚伯的工作有什么不同？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该隐和亚伯的供物有什么不同？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亚伯的祭物被神悦纳，死后仍然向神说话。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几个问题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70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叫世上所流义人的血，都归到你们身上，从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义人亚伯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的血起，直到你们在殿和坛中间所杀的巴拉加的儿子撒迦利亚的血为止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亚伯</a:t>
            </a:r>
            <a:r>
              <a:rPr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着信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，献祭与　神，比该隐所献的更美，因此便得了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称义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的见证，就是　神指他礼物作的见证。他虽然死了，却因这信，仍旧说话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信心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义人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770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mr-IN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该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隐起来打他兄弟亚伯、把他杀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了。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mr-IN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你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兄弟的血、有声音从地里向我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哀告。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mr-IN" altLang="zh-CN" sz="30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000" dirty="0" smtClean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虽然死了，却因这信，仍旧说话。</a:t>
            </a:r>
            <a:endParaRPr lang="en-US" altLang="zh-CN" sz="3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sz="30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000" b="1" dirty="0" smtClean="0">
                <a:latin typeface="Microsoft YaHei" charset="-122"/>
                <a:ea typeface="Microsoft YaHei" charset="-122"/>
                <a:cs typeface="Microsoft YaHei" charset="-122"/>
              </a:rPr>
              <a:t>（未完待续状态）</a:t>
            </a:r>
            <a:endParaRPr lang="en-US" altLang="zh-CN" sz="3000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人类的第一次死亡事件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45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至于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死人复活，摩西在荆棘篇上，称主是亚伯拉罕的　神，以撒的　神，雅各的　神，就指示明白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神原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不是死人的　神，乃是活人的　神；因为在他那里（“那里”或作“看来”），人都是活的。”  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（路加福音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37-38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时候要到，凡在坟墓里的，都要听见他的声音，就出来。 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行善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的，复活得生；作恶的，复活定罪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28-29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复活与审判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9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  <a:cs typeface="Microsoft YaHei" charset="-122"/>
              </a:rPr>
              <a:t>该隐</a:t>
            </a:r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拉麦</a:t>
            </a:r>
            <a:endParaRPr lang="en-US" altLang="zh-CN" sz="3600" b="1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世界之路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-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你如今赶逐我离开这地、以致不见你面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…(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创世记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4:14)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罪人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没有信心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不蒙悦纳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离开神的面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没有平安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继续犯罪，自寻平安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 smtClean="0">
              <a:latin typeface="微软雅黑" pitchFamily="34" charset="-122"/>
              <a:ea typeface="微软雅黑" pitchFamily="34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  <a:cs typeface="Microsoft YaHei" charset="-122"/>
              </a:rPr>
              <a:t>赛特</a:t>
            </a:r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耶稣</a:t>
            </a:r>
            <a:r>
              <a:rPr lang="mr-IN" altLang="zh-CN" sz="3600" b="1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…</a:t>
            </a:r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    </a:t>
            </a:r>
            <a:endParaRPr lang="en-US" altLang="zh-CN" sz="3600" b="1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回归之路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罪人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信心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蒙悦纳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求告神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平安与盼望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耶稣基督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你们的祖宗亚伯拉罕欢欢喜喜地仰望我的日子，既看见了，就快乐。（约翰福音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8:56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）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         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两条道路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2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世界是什么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人是什么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神是谁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从来没有人看见　神，只有在父怀里的独生子将他表明出来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什么？谁？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87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319</Words>
  <Application>Microsoft Macintosh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DengXian</vt:lpstr>
      <vt:lpstr>DengXian Light</vt:lpstr>
      <vt:lpstr>Microsoft YaHei</vt:lpstr>
      <vt:lpstr>Wingdings</vt:lpstr>
      <vt:lpstr>微软雅黑</vt:lpstr>
      <vt:lpstr>Arial</vt:lpstr>
      <vt:lpstr>Office Theme</vt:lpstr>
      <vt:lpstr>  基督里的创造和保守； 夫妻，教会； 人的堕落； 献祭（代赎）； 罪人，义人，信心； 人，死亡； 安息日； 律法； </vt:lpstr>
      <vt:lpstr>出于信心的行为</vt:lpstr>
      <vt:lpstr>几个问题</vt:lpstr>
      <vt:lpstr>亚伯 信心-义人</vt:lpstr>
      <vt:lpstr>亚伯-人类的第一次死亡事件</vt:lpstr>
      <vt:lpstr>复活与审判</vt:lpstr>
      <vt:lpstr>两条道路</vt:lpstr>
      <vt:lpstr>什么？谁？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出于信心的献祭（行为）</dc:title>
  <dc:creator>Microsoft Office User</dc:creator>
  <cp:lastModifiedBy>Microsoft Office User</cp:lastModifiedBy>
  <cp:revision>45</cp:revision>
  <dcterms:created xsi:type="dcterms:W3CDTF">2017-02-04T01:29:34Z</dcterms:created>
  <dcterms:modified xsi:type="dcterms:W3CDTF">2017-02-17T23:34:54Z</dcterms:modified>
</cp:coreProperties>
</file>