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84" r:id="rId3"/>
    <p:sldId id="281" r:id="rId4"/>
    <p:sldId id="283" r:id="rId5"/>
    <p:sldId id="282" r:id="rId6"/>
    <p:sldId id="291" r:id="rId7"/>
    <p:sldId id="287" r:id="rId8"/>
    <p:sldId id="292" r:id="rId9"/>
    <p:sldId id="29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907"/>
    <p:restoredTop sz="94708"/>
  </p:normalViewPr>
  <p:slideViewPr>
    <p:cSldViewPr snapToGrid="0" snapToObjects="1">
      <p:cViewPr>
        <p:scale>
          <a:sx n="70" d="100"/>
          <a:sy n="70" d="100"/>
        </p:scale>
        <p:origin x="16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2/3/17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Autofit/>
          </a:bodyPr>
          <a:lstStyle/>
          <a:p>
            <a:r>
              <a:rPr lang="zh-CN" altLang="en-US" sz="5400" dirty="0" smtClean="0">
                <a:latin typeface="Microsoft YaHei" charset="-122"/>
                <a:ea typeface="Microsoft YaHei" charset="-122"/>
                <a:cs typeface="Microsoft YaHei" charset="-122"/>
              </a:rPr>
              <a:t>惟有</a:t>
            </a:r>
            <a:r>
              <a:rPr lang="zh-CN" altLang="en-US" sz="5400" dirty="0">
                <a:latin typeface="Microsoft YaHei" charset="-122"/>
                <a:ea typeface="Microsoft YaHei" charset="-122"/>
                <a:cs typeface="Microsoft YaHei" charset="-122"/>
              </a:rPr>
              <a:t>　神能照我所传的福音、和所讲的耶稣基督、并照永古隐藏不言的奥秘、坚固你们的心。</a:t>
            </a:r>
            <a:endParaRPr lang="en-US" sz="6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017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       义人（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righteous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       称义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339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耶和华从天上垂看世人，要看有明白的没有，有寻求　神的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没有。他们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都偏离正路，一同变为污秽；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并没有行善的，连一个也没有</a:t>
            </a:r>
            <a:r>
              <a:rPr lang="en-US" altLang="zh-CN" sz="36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!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（诗篇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2-3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就如经上所记：“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没有义人，连一个也没有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！没有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明白的，没有寻求　神的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；都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是偏离正路，一同变为无用。没有行善的，连一个也没有！” 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（罗马书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10-12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时常行善而不犯罪的义人，世上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实在没有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（传道书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义人（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righteous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没有义人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755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耶和华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看顾义人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赐福义人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坚立义人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，义人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挪亚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是个义人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，在当时的世代是个完全人。挪亚与　神同行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她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丈夫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约瑟是个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义人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（马太福音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他们二人在　神面前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都是义人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，遵行主的一切诫命礼仪，没有可指摘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的。（路加福音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义人（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righteous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有义人？？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0916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4400" dirty="0" smtClean="0">
                <a:latin typeface="Microsoft YaHei" charset="-122"/>
                <a:ea typeface="Microsoft YaHei" charset="-122"/>
                <a:cs typeface="Microsoft YaHei" charset="-122"/>
              </a:rPr>
              <a:t>be</a:t>
            </a:r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4400" dirty="0" smtClean="0">
                <a:latin typeface="Microsoft YaHei" charset="-122"/>
                <a:ea typeface="Microsoft YaHei" charset="-122"/>
                <a:cs typeface="Microsoft YaHei" charset="-122"/>
              </a:rPr>
              <a:t>justified</a:t>
            </a:r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，  </a:t>
            </a:r>
            <a:r>
              <a:rPr lang="en-US" altLang="zh-CN" sz="4400" dirty="0" smtClean="0">
                <a:latin typeface="Microsoft YaHei" charset="-122"/>
                <a:ea typeface="Microsoft YaHei" charset="-122"/>
                <a:cs typeface="Microsoft YaHei" charset="-122"/>
              </a:rPr>
              <a:t>justify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Be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justified-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人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Justify-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神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法庭宣判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谁是法官？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称义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2204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凡义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人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没有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不信神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亚伯兰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信耶和华，耶和华就以此为他的义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（创世记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15:6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信神</a:t>
            </a:r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信耶稣基督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pPr marL="457200" lvl="1" indent="0">
              <a:buNone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你们如果信摩西，也必信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mr-IN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46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你们的祖宗亚伯拉罕欢欢喜喜地仰望我的日子，既看见了，就快乐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56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义人（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righteous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有义人？？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6460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耶和华却</a:t>
            </a:r>
            <a:r>
              <a:rPr lang="zh-CN" altLang="en-US" sz="36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定意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将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他压伤、使他受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痛苦。耶和华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以他为赎罪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祭。他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必看见后裔、并且延长年日。耶和华所喜悦的事、必在他手中亨通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。他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必看见自己劳苦的功效、便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心满意足。有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许多人、因认识我的义仆得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称为义。并且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他要担当他们的罪孽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（以赛亚书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53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10-11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称义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224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信神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  <a:sym typeface="Wingdings"/>
              </a:rPr>
              <a:t>信耶稣基督承受救恩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pPr marL="0" indent="0"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  <a:sym typeface="Wingdings"/>
            </a:endParaRP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你们得救是本乎恩，也因着信。这并不是出于自己，乃是　神所赐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的；也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不是出于行为，免得有人自夸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。（以弗所书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8-9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仰望为我们信心创始成终的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r>
              <a:rPr lang="mr-IN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（希伯来书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信心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78007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人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=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灵 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+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 魂 </a:t>
            </a:r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+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 体？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396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5592</TotalTime>
  <Words>276</Words>
  <Application>Microsoft Macintosh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Calibri Light</vt:lpstr>
      <vt:lpstr>Microsoft YaHei</vt:lpstr>
      <vt:lpstr>Wingdings</vt:lpstr>
      <vt:lpstr>Arial</vt:lpstr>
      <vt:lpstr>Office Theme</vt:lpstr>
      <vt:lpstr>惟有　神能照我所传的福音、和所讲的耶稣基督、并照永古隐藏不言的奥秘、坚固你们的心。</vt:lpstr>
      <vt:lpstr>       义人（righteous）        称义</vt:lpstr>
      <vt:lpstr>义人（righteous）-没有义人</vt:lpstr>
      <vt:lpstr>义人（righteous）-有义人？？</vt:lpstr>
      <vt:lpstr>称义</vt:lpstr>
      <vt:lpstr>义人（righteous）-有义人？？</vt:lpstr>
      <vt:lpstr>称义</vt:lpstr>
      <vt:lpstr>信心&amp;&amp;耶稣</vt:lpstr>
      <vt:lpstr>人=灵 + 魂 + 体？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251</cp:revision>
  <dcterms:created xsi:type="dcterms:W3CDTF">2016-11-18T03:29:42Z</dcterms:created>
  <dcterms:modified xsi:type="dcterms:W3CDTF">2017-02-06T01:50:13Z</dcterms:modified>
</cp:coreProperties>
</file>