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84" r:id="rId2"/>
    <p:sldId id="271" r:id="rId3"/>
    <p:sldId id="333" r:id="rId4"/>
    <p:sldId id="326" r:id="rId5"/>
    <p:sldId id="293" r:id="rId6"/>
    <p:sldId id="270" r:id="rId7"/>
    <p:sldId id="329" r:id="rId8"/>
    <p:sldId id="337" r:id="rId9"/>
    <p:sldId id="327" r:id="rId10"/>
    <p:sldId id="336" r:id="rId11"/>
    <p:sldId id="338" r:id="rId12"/>
    <p:sldId id="330" r:id="rId13"/>
    <p:sldId id="328" r:id="rId14"/>
    <p:sldId id="334" r:id="rId15"/>
    <p:sldId id="331" r:id="rId16"/>
    <p:sldId id="305" r:id="rId17"/>
    <p:sldId id="281" r:id="rId18"/>
    <p:sldId id="297" r:id="rId19"/>
    <p:sldId id="304" r:id="rId20"/>
    <p:sldId id="306" r:id="rId21"/>
    <p:sldId id="299" r:id="rId22"/>
    <p:sldId id="307" r:id="rId23"/>
    <p:sldId id="308" r:id="rId24"/>
    <p:sldId id="309" r:id="rId25"/>
    <p:sldId id="310" r:id="rId26"/>
    <p:sldId id="319" r:id="rId27"/>
    <p:sldId id="311" r:id="rId28"/>
    <p:sldId id="320" r:id="rId29"/>
    <p:sldId id="335" r:id="rId30"/>
    <p:sldId id="322" r:id="rId31"/>
    <p:sldId id="325" r:id="rId32"/>
    <p:sldId id="323" r:id="rId33"/>
    <p:sldId id="312" r:id="rId34"/>
    <p:sldId id="321" r:id="rId35"/>
    <p:sldId id="324" r:id="rId36"/>
    <p:sldId id="332" r:id="rId37"/>
    <p:sldId id="313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04BEEB-4DF5-4556-9AC2-F0C349C40CD2}" v="226" dt="2019-11-01T16:23:47.079"/>
    <p1510:client id="{77D6E062-129E-412C-AE50-E0A921486D84}" v="60" dt="2019-11-01T16:28:28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945"/>
    <p:restoredTop sz="90328"/>
  </p:normalViewPr>
  <p:slideViewPr>
    <p:cSldViewPr snapToGrid="0" snapToObjects="1">
      <p:cViewPr varScale="1">
        <p:scale>
          <a:sx n="88" d="100"/>
          <a:sy n="88" d="100"/>
        </p:scale>
        <p:origin x="2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, SHUANGXI" userId="4da56faa-f6a8-41f4-814b-33084a038658" providerId="ADAL" clId="{77D6E062-129E-412C-AE50-E0A921486D84}"/>
    <pc:docChg chg="modSld">
      <pc:chgData name="REN, SHUANGXI" userId="4da56faa-f6a8-41f4-814b-33084a038658" providerId="ADAL" clId="{77D6E062-129E-412C-AE50-E0A921486D84}" dt="2019-11-01T16:28:28.150" v="59"/>
      <pc:docMkLst>
        <pc:docMk/>
      </pc:docMkLst>
      <pc:sldChg chg="modSp">
        <pc:chgData name="REN, SHUANGXI" userId="4da56faa-f6a8-41f4-814b-33084a038658" providerId="ADAL" clId="{77D6E062-129E-412C-AE50-E0A921486D84}" dt="2019-11-01T16:26:39.116" v="35"/>
        <pc:sldMkLst>
          <pc:docMk/>
          <pc:sldMk cId="1059454135" sldId="308"/>
        </pc:sldMkLst>
        <pc:spChg chg="mod">
          <ac:chgData name="REN, SHUANGXI" userId="4da56faa-f6a8-41f4-814b-33084a038658" providerId="ADAL" clId="{77D6E062-129E-412C-AE50-E0A921486D84}" dt="2019-11-01T16:26:39.116" v="35"/>
          <ac:spMkLst>
            <pc:docMk/>
            <pc:sldMk cId="1059454135" sldId="308"/>
            <ac:spMk id="3" creationId="{00000000-0000-0000-0000-000000000000}"/>
          </ac:spMkLst>
        </pc:spChg>
      </pc:sldChg>
      <pc:sldChg chg="modSp">
        <pc:chgData name="REN, SHUANGXI" userId="4da56faa-f6a8-41f4-814b-33084a038658" providerId="ADAL" clId="{77D6E062-129E-412C-AE50-E0A921486D84}" dt="2019-11-01T16:27:32.469" v="53"/>
        <pc:sldMkLst>
          <pc:docMk/>
          <pc:sldMk cId="2834360445" sldId="310"/>
        </pc:sldMkLst>
        <pc:spChg chg="mod">
          <ac:chgData name="REN, SHUANGXI" userId="4da56faa-f6a8-41f4-814b-33084a038658" providerId="ADAL" clId="{77D6E062-129E-412C-AE50-E0A921486D84}" dt="2019-11-01T16:27:32.469" v="53"/>
          <ac:spMkLst>
            <pc:docMk/>
            <pc:sldMk cId="2834360445" sldId="310"/>
            <ac:spMk id="3" creationId="{00000000-0000-0000-0000-000000000000}"/>
          </ac:spMkLst>
        </pc:spChg>
      </pc:sldChg>
      <pc:sldChg chg="modSp">
        <pc:chgData name="REN, SHUANGXI" userId="4da56faa-f6a8-41f4-814b-33084a038658" providerId="ADAL" clId="{77D6E062-129E-412C-AE50-E0A921486D84}" dt="2019-11-01T16:28:28.150" v="59"/>
        <pc:sldMkLst>
          <pc:docMk/>
          <pc:sldMk cId="3102774030" sldId="311"/>
        </pc:sldMkLst>
        <pc:spChg chg="mod">
          <ac:chgData name="REN, SHUANGXI" userId="4da56faa-f6a8-41f4-814b-33084a038658" providerId="ADAL" clId="{77D6E062-129E-412C-AE50-E0A921486D84}" dt="2019-11-01T16:28:28.150" v="59"/>
          <ac:spMkLst>
            <pc:docMk/>
            <pc:sldMk cId="3102774030" sldId="311"/>
            <ac:spMk id="3" creationId="{00000000-0000-0000-0000-000000000000}"/>
          </ac:spMkLst>
        </pc:spChg>
      </pc:sldChg>
      <pc:sldChg chg="modSp">
        <pc:chgData name="REN, SHUANGXI" userId="4da56faa-f6a8-41f4-814b-33084a038658" providerId="ADAL" clId="{77D6E062-129E-412C-AE50-E0A921486D84}" dt="2019-11-01T16:25:55.584" v="25" actId="12"/>
        <pc:sldMkLst>
          <pc:docMk/>
          <pc:sldMk cId="223586186" sldId="313"/>
        </pc:sldMkLst>
        <pc:spChg chg="mod">
          <ac:chgData name="REN, SHUANGXI" userId="4da56faa-f6a8-41f4-814b-33084a038658" providerId="ADAL" clId="{77D6E062-129E-412C-AE50-E0A921486D84}" dt="2019-11-01T16:25:55.584" v="25" actId="12"/>
          <ac:spMkLst>
            <pc:docMk/>
            <pc:sldMk cId="223586186" sldId="313"/>
            <ac:spMk id="3" creationId="{00000000-0000-0000-0000-000000000000}"/>
          </ac:spMkLst>
        </pc:spChg>
        <pc:spChg chg="mod">
          <ac:chgData name="REN, SHUANGXI" userId="4da56faa-f6a8-41f4-814b-33084a038658" providerId="ADAL" clId="{77D6E062-129E-412C-AE50-E0A921486D84}" dt="2019-11-01T16:25:25.357" v="15"/>
          <ac:spMkLst>
            <pc:docMk/>
            <pc:sldMk cId="223586186" sldId="313"/>
            <ac:spMk id="4" creationId="{00000000-0000-0000-0000-000000000000}"/>
          </ac:spMkLst>
        </pc:spChg>
      </pc:sldChg>
    </pc:docChg>
  </pc:docChgLst>
  <pc:docChgLst>
    <pc:chgData name="REN, SHUANGXI" userId="S::shuangxi@uscb.edu::4da56faa-f6a8-41f4-814b-33084a038658" providerId="AD" clId="Web-{7004BEEB-4DF5-4556-9AC2-F0C349C40CD2}"/>
    <pc:docChg chg="addSld modSld">
      <pc:chgData name="REN, SHUANGXI" userId="S::shuangxi@uscb.edu::4da56faa-f6a8-41f4-814b-33084a038658" providerId="AD" clId="Web-{7004BEEB-4DF5-4556-9AC2-F0C349C40CD2}" dt="2019-11-01T16:23:47.079" v="225" actId="20577"/>
      <pc:docMkLst>
        <pc:docMk/>
      </pc:docMkLst>
      <pc:sldChg chg="modSp">
        <pc:chgData name="REN, SHUANGXI" userId="S::shuangxi@uscb.edu::4da56faa-f6a8-41f4-814b-33084a038658" providerId="AD" clId="Web-{7004BEEB-4DF5-4556-9AC2-F0C349C40CD2}" dt="2019-11-01T16:11:06.356" v="173" actId="20577"/>
        <pc:sldMkLst>
          <pc:docMk/>
          <pc:sldMk cId="1059454135" sldId="308"/>
        </pc:sldMkLst>
        <pc:spChg chg="mod">
          <ac:chgData name="REN, SHUANGXI" userId="S::shuangxi@uscb.edu::4da56faa-f6a8-41f4-814b-33084a038658" providerId="AD" clId="Web-{7004BEEB-4DF5-4556-9AC2-F0C349C40CD2}" dt="2019-11-01T16:11:06.356" v="173" actId="20577"/>
          <ac:spMkLst>
            <pc:docMk/>
            <pc:sldMk cId="1059454135" sldId="308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08:32.617" v="12" actId="20577"/>
          <ac:spMkLst>
            <pc:docMk/>
            <pc:sldMk cId="1059454135" sldId="308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11:47.154" v="183" actId="20577"/>
        <pc:sldMkLst>
          <pc:docMk/>
          <pc:sldMk cId="3514645734" sldId="309"/>
        </pc:sldMkLst>
        <pc:spChg chg="mod">
          <ac:chgData name="REN, SHUANGXI" userId="S::shuangxi@uscb.edu::4da56faa-f6a8-41f4-814b-33084a038658" providerId="AD" clId="Web-{7004BEEB-4DF5-4556-9AC2-F0C349C40CD2}" dt="2019-11-01T16:11:47.154" v="183" actId="20577"/>
          <ac:spMkLst>
            <pc:docMk/>
            <pc:sldMk cId="3514645734" sldId="309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11:33.997" v="178" actId="20577"/>
          <ac:spMkLst>
            <pc:docMk/>
            <pc:sldMk cId="3514645734" sldId="309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12:04.420" v="196" actId="20577"/>
        <pc:sldMkLst>
          <pc:docMk/>
          <pc:sldMk cId="2834360445" sldId="310"/>
        </pc:sldMkLst>
        <pc:spChg chg="mod">
          <ac:chgData name="REN, SHUANGXI" userId="S::shuangxi@uscb.edu::4da56faa-f6a8-41f4-814b-33084a038658" providerId="AD" clId="Web-{7004BEEB-4DF5-4556-9AC2-F0C349C40CD2}" dt="2019-11-01T16:12:04.420" v="196" actId="20577"/>
          <ac:spMkLst>
            <pc:docMk/>
            <pc:sldMk cId="2834360445" sldId="310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11:53.888" v="191" actId="20577"/>
          <ac:spMkLst>
            <pc:docMk/>
            <pc:sldMk cId="2834360445" sldId="310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12:36.358" v="216" actId="20577"/>
        <pc:sldMkLst>
          <pc:docMk/>
          <pc:sldMk cId="3102774030" sldId="311"/>
        </pc:sldMkLst>
        <pc:spChg chg="mod">
          <ac:chgData name="REN, SHUANGXI" userId="S::shuangxi@uscb.edu::4da56faa-f6a8-41f4-814b-33084a038658" providerId="AD" clId="Web-{7004BEEB-4DF5-4556-9AC2-F0C349C40CD2}" dt="2019-11-01T16:12:36.358" v="216" actId="20577"/>
          <ac:spMkLst>
            <pc:docMk/>
            <pc:sldMk cId="3102774030" sldId="311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12:21.811" v="207" actId="20577"/>
          <ac:spMkLst>
            <pc:docMk/>
            <pc:sldMk cId="3102774030" sldId="311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12:42.327" v="219" actId="20577"/>
        <pc:sldMkLst>
          <pc:docMk/>
          <pc:sldMk cId="1859847494" sldId="312"/>
        </pc:sldMkLst>
        <pc:spChg chg="mod">
          <ac:chgData name="REN, SHUANGXI" userId="S::shuangxi@uscb.edu::4da56faa-f6a8-41f4-814b-33084a038658" providerId="AD" clId="Web-{7004BEEB-4DF5-4556-9AC2-F0C349C40CD2}" dt="2019-11-01T16:12:42.327" v="219" actId="20577"/>
          <ac:spMkLst>
            <pc:docMk/>
            <pc:sldMk cId="1859847494" sldId="312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12:29.920" v="212" actId="20577"/>
          <ac:spMkLst>
            <pc:docMk/>
            <pc:sldMk cId="1859847494" sldId="312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22:49.859" v="223" actId="20577"/>
        <pc:sldMkLst>
          <pc:docMk/>
          <pc:sldMk cId="223586186" sldId="313"/>
        </pc:sldMkLst>
        <pc:spChg chg="mod">
          <ac:chgData name="REN, SHUANGXI" userId="S::shuangxi@uscb.edu::4da56faa-f6a8-41f4-814b-33084a038658" providerId="AD" clId="Web-{7004BEEB-4DF5-4556-9AC2-F0C349C40CD2}" dt="2019-11-01T16:22:49.859" v="223" actId="20577"/>
          <ac:spMkLst>
            <pc:docMk/>
            <pc:sldMk cId="223586186" sldId="313"/>
            <ac:spMk id="3" creationId="{00000000-0000-0000-0000-000000000000}"/>
          </ac:spMkLst>
        </pc:spChg>
      </pc:sldChg>
      <pc:sldChg chg="add replId">
        <pc:chgData name="REN, SHUANGXI" userId="S::shuangxi@uscb.edu::4da56faa-f6a8-41f4-814b-33084a038658" providerId="AD" clId="Web-{7004BEEB-4DF5-4556-9AC2-F0C349C40CD2}" dt="2019-11-01T16:07:43.663" v="5"/>
        <pc:sldMkLst>
          <pc:docMk/>
          <pc:sldMk cId="1638019175" sldId="314"/>
        </pc:sldMkLst>
      </pc:sldChg>
      <pc:sldChg chg="add replId">
        <pc:chgData name="REN, SHUANGXI" userId="S::shuangxi@uscb.edu::4da56faa-f6a8-41f4-814b-33084a038658" providerId="AD" clId="Web-{7004BEEB-4DF5-4556-9AC2-F0C349C40CD2}" dt="2019-11-01T16:07:43.756" v="6"/>
        <pc:sldMkLst>
          <pc:docMk/>
          <pc:sldMk cId="2723538541" sldId="315"/>
        </pc:sldMkLst>
      </pc:sldChg>
      <pc:sldChg chg="add replId">
        <pc:chgData name="REN, SHUANGXI" userId="S::shuangxi@uscb.edu::4da56faa-f6a8-41f4-814b-33084a038658" providerId="AD" clId="Web-{7004BEEB-4DF5-4556-9AC2-F0C349C40CD2}" dt="2019-11-01T16:07:44.397" v="7"/>
        <pc:sldMkLst>
          <pc:docMk/>
          <pc:sldMk cId="1979180431" sldId="316"/>
        </pc:sldMkLst>
      </pc:sldChg>
      <pc:sldChg chg="add replId">
        <pc:chgData name="REN, SHUANGXI" userId="S::shuangxi@uscb.edu::4da56faa-f6a8-41f4-814b-33084a038658" providerId="AD" clId="Web-{7004BEEB-4DF5-4556-9AC2-F0C349C40CD2}" dt="2019-11-01T16:07:44.475" v="8"/>
        <pc:sldMkLst>
          <pc:docMk/>
          <pc:sldMk cId="3816110480" sldId="317"/>
        </pc:sldMkLst>
      </pc:sldChg>
      <pc:sldChg chg="add replId">
        <pc:chgData name="REN, SHUANGXI" userId="S::shuangxi@uscb.edu::4da56faa-f6a8-41f4-814b-33084a038658" providerId="AD" clId="Web-{7004BEEB-4DF5-4556-9AC2-F0C349C40CD2}" dt="2019-11-01T16:07:44.944" v="9"/>
        <pc:sldMkLst>
          <pc:docMk/>
          <pc:sldMk cId="2681302512" sldId="3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570DF-E791-534F-814B-DE6ACCFA89D8}" type="datetimeFigureOut">
              <a:rPr lang="en-US" smtClean="0"/>
              <a:t>3/8/24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19809-F1D3-044C-8554-F9CEDC0E4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24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以色列人是整个人类在神面前的缩影</a:t>
            </a:r>
            <a:r>
              <a:rPr lang="zh-CN" altLang="en-US" dirty="0"/>
              <a:t>。神在以色列人身上彰显祂的作为和旨意。圣经，救主从以色列人而出，进而恩典延伸到全人类。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19809-F1D3-044C-8554-F9CEDC0E4E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79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国度的概念</a:t>
            </a:r>
            <a:r>
              <a:rPr lang="zh-CN" altLang="en-US" dirty="0"/>
              <a:t>。</a:t>
            </a:r>
            <a:r>
              <a:rPr lang="en-US" dirty="0" err="1"/>
              <a:t>基本没有人认识神</a:t>
            </a:r>
            <a:r>
              <a:rPr lang="zh-CN" altLang="en-US" dirty="0"/>
              <a:t>。神开始拣选的工作。要建立祂的国度。国度：一些人，一个地方。犹太人是上帝的选民，拣选的起初神只拣选了一个人。没有指望的人。亚伯拉罕</a:t>
            </a:r>
            <a:r>
              <a:rPr lang="en-US" altLang="zh-CN" dirty="0"/>
              <a:t>75</a:t>
            </a:r>
            <a:r>
              <a:rPr lang="zh-CN" altLang="en-US" dirty="0"/>
              <a:t>岁，撒拉月经断绝。彰显一切都是出于祂，而非“自然”。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19809-F1D3-044C-8554-F9CEDC0E4E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9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哈兰</a:t>
            </a:r>
            <a:r>
              <a:rPr lang="zh-CN" altLang="en-US" dirty="0"/>
              <a:t>：叙利亚和土耳其边界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19809-F1D3-044C-8554-F9CEDC0E4E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69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十灾</a:t>
            </a:r>
            <a:r>
              <a:rPr lang="zh-CN" altLang="en-US" dirty="0"/>
              <a:t>，过红海。击杀埃及长子。出来干什么？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19809-F1D3-044C-8554-F9CEDC0E4E5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17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如何使选民成为选民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19809-F1D3-044C-8554-F9CEDC0E4E5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53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19809-F1D3-044C-8554-F9CEDC0E4E5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6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律法对应刑罚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19809-F1D3-044C-8554-F9CEDC0E4E5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96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预表天国和基督</a:t>
            </a:r>
            <a:r>
              <a:rPr lang="zh-CN" altLang="en-US" dirty="0"/>
              <a:t>。大卫的子孙。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19809-F1D3-044C-8554-F9CEDC0E4E5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87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e.treefig.com/bible/exodus/20.ph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e.treefig.com/bible/deuteronomy/4.ph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ible.treefig.com/bible/deuteronomy/28.php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30"/>
            <a:ext cx="10515600" cy="635239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CN" altLang="en-US" sz="6600" dirty="0">
                <a:latin typeface="Microsoft YaHei" charset="-122"/>
                <a:ea typeface="Microsoft YaHei" charset="-122"/>
                <a:cs typeface="Microsoft YaHei" charset="-122"/>
              </a:rPr>
              <a:t>主前以色列历史</a:t>
            </a:r>
            <a:endParaRPr lang="en-US" altLang="zh-CN" sz="6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3396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耶和华的使者从荆棘里火焰中向摩西显现。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又说：“我是你父亲的　神，是</a:t>
            </a:r>
            <a:r>
              <a:rPr lang="zh-CN" altLang="en-US" sz="3600" b="1" dirty="0">
                <a:latin typeface="Microsoft YaHei" charset="-122"/>
                <a:ea typeface="Microsoft YaHei" charset="-122"/>
                <a:cs typeface="Microsoft YaHei" charset="-122"/>
              </a:rPr>
              <a:t>亚伯拉罕的　神，以撒的　神，雅各的　神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。”摩西蒙上脸，因为怕看　神。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耶和华说：“我的百姓在埃及所受的困苦，我实在看见了；他们因受督工的辖制所发的哀声，我也听见了。我原知道他们的痛苦。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我下来是要救他们脱离埃及人的手，领他们出了那地，到美好宽阔流奶与蜜之地，就是到迦南人、赫人、亚摩利人、比利洗人、希未人、耶布斯人之地。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现在以色列人的哀声达到我耳中，我也看见埃及人怎样欺压他们。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故此，我要打发你去见法老，使你可以将我的百姓以色列人从埃及领出来。”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3:2-10)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出埃及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2747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3203172" cy="448373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耶和华对亚伯兰说：“你要离开本地、本族、父家，往我所要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指示你的地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去。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2“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我必叫你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成为大国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。我必赐福给你，叫你的名为大，你也要叫别人得福。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为你祝福的，我必赐福与他；那咒诅你的，我必咒诅他。地上的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万族都要因你得福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12:1-3)</a:t>
            </a:r>
            <a:endParaRPr lang="zh-CN" alt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选民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应许之地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71" y="1825625"/>
            <a:ext cx="7457903" cy="465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844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4‘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我向埃及人所行的事，你们都看见了，且看见我如鹰将你们背在翅膀上，带来归我。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如今你们若实在听从我的话，遵守我的约，就要在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万民中作属我的子民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；因为全地都是我的，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你们要归我作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祭司的国度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，为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圣洁的国民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。’这些话你要告诉以色列人。”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19:4-6)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  <a:hlinkClick r:id="rId3"/>
              </a:rPr>
              <a:t>出埃及记</a:t>
            </a:r>
            <a:r>
              <a:rPr lang="en-US" altLang="ja-JP" sz="3600" dirty="0">
                <a:latin typeface="Microsoft YaHei" charset="-122"/>
                <a:ea typeface="Microsoft YaHei" charset="-122"/>
                <a:cs typeface="Microsoft YaHei" charset="-122"/>
                <a:hlinkClick r:id="rId3"/>
              </a:rPr>
              <a:t>20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  <a:hlinkClick r:id="rId3"/>
              </a:rPr>
              <a:t>章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ja-JP" sz="3600" dirty="0">
                <a:latin typeface="Microsoft YaHei" charset="-122"/>
                <a:ea typeface="Microsoft YaHei" charset="-122"/>
                <a:cs typeface="Microsoft YaHei" charset="-122"/>
              </a:rPr>
              <a:t>–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十诫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选民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国度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706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你且考察在你以前的世代，自　神造人在世以来，从天这边到天那边，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曾有何民听见　神在火中说话的声音，像你听见还能存活呢，这样的大事何曾有，何曾听见呢，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神何曾从别的国中将一国的人民领出来，用试验、神迹、奇事、争战、大能的手，和伸出来的膀臂，并大可畏的事，像耶和华你们的　神在埃及、在你们眼前为你们所行的一切事呢？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这是显给你看，要使你知道，惟有耶和华他是　神，除他以外，再无别神。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4:32-35)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ja-JP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独一的真神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5043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教导律法，管理献祭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中保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祭司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8901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以色列啊，你要听！耶和华我们　神是独一的主。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你要尽心、尽性、尽力爱耶和华你的　神。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我今日所吩咐你的话都要记在心上，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也要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殷勤教训你的儿女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，无论你坐在家里，行在路上，躺下，起来，都要谈论；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也要系在手上为记号，戴在额上为经文；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6:4-8)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  <a:hlinkClick r:id="rId3"/>
              </a:rPr>
              <a:t>申命记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  <a:hlinkClick r:id="rId3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  <a:hlinkClick r:id="rId3"/>
              </a:rPr>
              <a:t>章</a:t>
            </a:r>
            <a:endParaRPr lang="en-US" altLang="ja-JP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3600">
                <a:latin typeface="Microsoft YaHei" charset="-122"/>
                <a:ea typeface="Microsoft YaHei" charset="-122"/>
                <a:cs typeface="Microsoft YaHei" charset="-122"/>
                <a:hlinkClick r:id="rId4"/>
              </a:rPr>
              <a:t>申命记</a:t>
            </a:r>
            <a:r>
              <a:rPr lang="en-US" altLang="ja-JP" sz="3600" dirty="0">
                <a:latin typeface="Microsoft YaHei" charset="-122"/>
                <a:ea typeface="Microsoft YaHei" charset="-122"/>
                <a:cs typeface="Microsoft YaHei" charset="-122"/>
                <a:hlinkClick r:id="rId4"/>
              </a:rPr>
              <a:t>28</a:t>
            </a:r>
            <a:r>
              <a:rPr lang="ja-JP" altLang="en-US" sz="3600">
                <a:latin typeface="Microsoft YaHei" charset="-122"/>
                <a:ea typeface="Microsoft YaHei" charset="-122"/>
                <a:cs typeface="Microsoft YaHei" charset="-122"/>
                <a:hlinkClick r:id="rId4"/>
              </a:rPr>
              <a:t>章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律法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219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进入应许之地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士师治理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建国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建造圣殿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分裂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被掳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主前以色列历史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636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约书亚在世和约书亚死后，那些见耶和华为以色列人所行大事的长老还在的时候，百姓都事奉耶和华。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那世代的人也都归了自己的列祖。后来有别的世代兴起，不知道耶和华，也不知道耶和华为以色列人所行的事。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以色列人行耶和华眼中看为恶的事，去事奉诸巴力，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离弃了领他们出埃及地的耶和华、他们列祖的　神，去叩拜别神，就是四围列国的神，惹耶和华发怒。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他们无论往何处去，耶和华都以灾祸攻击他们，正如耶和华所说的话，又如耶和华向他们所起的誓。他们便极其困苦。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耶和华为他们兴起士师，就与那士师同在。士师在世的一切日子，耶和华拯救他们脱离仇敌的手。他们因受欺压扰害，就哀声叹气，所以耶和华后悔了。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及至士师死后，他们就转去行恶，比他们列祖更甚，去事奉叩拜别神，总不断绝顽梗的恶行。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士师记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2:7-19)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那时，以色列中没有王，各人任意而行。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士师记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17:6,21:25)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士师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557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扫罗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大卫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所罗门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建国</a:t>
            </a:r>
          </a:p>
        </p:txBody>
      </p:sp>
    </p:spTree>
    <p:extLst>
      <p:ext uri="{BB962C8B-B14F-4D97-AF65-F5344CB8AC3E}">
        <p14:creationId xmlns:p14="http://schemas.microsoft.com/office/powerpoint/2010/main" val="1423933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虔诚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犯罪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预表天国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&amp;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基督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大卫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54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515599" cy="448373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这些都是挪亚三个儿子的宗族，各随他们的支派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立国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。洪水以后，他们在地上分为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邦国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10:32)</a:t>
            </a:r>
            <a:endParaRPr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 err="1">
                <a:latin typeface="Microsoft YaHei" charset="-122"/>
                <a:ea typeface="Microsoft YaHei" charset="-122"/>
                <a:cs typeface="Microsoft YaHei" charset="-122"/>
              </a:rPr>
              <a:t>大洪水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17072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那时，王对先知拿单说：“看哪，我住在香柏木的宫中，　神的约柜反在幔子里。”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当夜耶和华的话临到拿单说：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现在你要告诉我仆人大卫说：‘万军之耶和华如此说：我从羊圈中将你召来，叫你不再跟从羊群，立你作我民以色列的君。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并且我耶和华应许你，必为你建立家室。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你寿数满足，与你列祖同睡的时候，我必使你的后裔接续你的位，我也必坚定他的国。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他必为我的名建造殿宇，我必坚定他的国位，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直到永远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我要作他的父，他要作我的子；他若犯了罪，我必用人的杖责打他，用人的鞭责罚他。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但我的慈爱仍不离开他，像离开在你面前所废弃的扫罗一样。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你的家和你的国，必在我（原文作“你”）面前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永远坚立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。你的国位也必坚定，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直到永远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。’”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撒母耳记下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7:2-16)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他的政权与平安必加增无穷。他必在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大卫的宝座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上治理他的国，以公平公义使国坚定稳固，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从今直到永远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。万军之耶和华的热心必成就这事。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9:7)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大卫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6857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智慧</a:t>
            </a:r>
          </a:p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建造圣殿</a:t>
            </a:r>
          </a:p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拜偶像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所罗门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568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所以耶和华对他说：“你既行了这事，不遵守我所吩咐你守的约和律例，我必将你的国夺回，赐给你的臣子。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然而，因你父亲大卫的缘故，我不在你活着的日子行这事，必从你儿子的手中将国夺回。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只是我不将全国夺回，要因我仆人大卫和我所选择的耶路撒冷，还留一支派给你的儿子。”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列王纪上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11:11-13)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所罗门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8111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71500" indent="-571500">
              <a:lnSpc>
                <a:spcPct val="120000"/>
              </a:lnSpc>
            </a:pPr>
            <a:r>
              <a:rPr lang="zh-CN" altLang="en-US" sz="3600" dirty="0">
                <a:latin typeface="Microsoft YaHei"/>
                <a:ea typeface="Microsoft YaHei"/>
                <a:cs typeface="Microsoft YaHei" charset="-122"/>
              </a:rPr>
              <a:t>北国</a:t>
            </a:r>
            <a:r>
              <a:rPr lang="en-US" altLang="zh-CN" sz="3600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sz="3600" dirty="0">
                <a:latin typeface="Microsoft YaHei"/>
                <a:ea typeface="Microsoft YaHei"/>
                <a:cs typeface="Microsoft YaHei" charset="-122"/>
              </a:rPr>
              <a:t>以色列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Microsoft YaHei" charset="-122"/>
              </a:rPr>
              <a:t>  -十个支派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Calibri"/>
              </a:rPr>
              <a:t>  -撒玛利亚</a:t>
            </a:r>
          </a:p>
          <a:p>
            <a:pPr marL="571500" indent="-571500">
              <a:lnSpc>
                <a:spcPct val="120000"/>
              </a:lnSpc>
            </a:pPr>
            <a:r>
              <a:rPr lang="zh-CN" altLang="en-US" sz="3600" dirty="0">
                <a:latin typeface="Microsoft YaHei"/>
                <a:ea typeface="Microsoft YaHei"/>
                <a:cs typeface="Calibri"/>
              </a:rPr>
              <a:t>南国</a:t>
            </a:r>
            <a:r>
              <a:rPr lang="en-US" altLang="zh-CN" sz="3600" dirty="0">
                <a:latin typeface="Microsoft YaHei"/>
                <a:ea typeface="Microsoft YaHei"/>
                <a:cs typeface="Calibri"/>
              </a:rPr>
              <a:t>-</a:t>
            </a:r>
            <a:r>
              <a:rPr lang="zh-CN" altLang="en-US" sz="3600" dirty="0">
                <a:latin typeface="Microsoft YaHei"/>
                <a:ea typeface="Microsoft YaHei"/>
                <a:cs typeface="Calibri"/>
              </a:rPr>
              <a:t>犹大国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Calibri"/>
              </a:rPr>
              <a:t>  -两个支派（犹大，便雅悯）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Calibri"/>
              </a:rPr>
              <a:t>  -</a:t>
            </a:r>
            <a:r>
              <a:rPr lang="zh-CN" altLang="en-US" sz="3200" dirty="0">
                <a:solidFill>
                  <a:srgbClr val="FF0000"/>
                </a:solidFill>
                <a:latin typeface="Microsoft YaHei"/>
                <a:ea typeface="Microsoft YaHei"/>
                <a:cs typeface="Calibri"/>
              </a:rPr>
              <a:t>耶路撒冷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latin typeface="Microsoft YaHei" charset="-122"/>
                <a:ea typeface="Microsoft YaHei" charset="-122"/>
                <a:cs typeface="Microsoft YaHei" charset="-122"/>
              </a:rPr>
              <a:t>分裂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945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xx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行耶和华眼中看为正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恶的事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latin typeface="Microsoft YaHei" charset="-122"/>
                <a:ea typeface="Microsoft YaHei" charset="-122"/>
                <a:cs typeface="Microsoft YaHei" charset="-122"/>
              </a:rPr>
              <a:t>列王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4645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责备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预言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安慰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盼望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救主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latin typeface="Microsoft YaHei"/>
                <a:ea typeface="Microsoft YaHei"/>
                <a:cs typeface="Microsoft YaHei" charset="-122"/>
              </a:rPr>
              <a:t>先知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43604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以利亚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以利沙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以色列的战车马兵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以赛亚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endParaRPr lang="zh-CN" altLang="en-US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先知</a:t>
            </a:r>
          </a:p>
        </p:txBody>
      </p:sp>
    </p:spTree>
    <p:extLst>
      <p:ext uri="{BB962C8B-B14F-4D97-AF65-F5344CB8AC3E}">
        <p14:creationId xmlns:p14="http://schemas.microsoft.com/office/powerpoint/2010/main" val="40234054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北国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ja-JP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主前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722</a:t>
            </a:r>
            <a:r>
              <a:rPr lang="ja-JP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被亚述所掳</a:t>
            </a:r>
            <a:endParaRPr lang="en-US" altLang="ja-JP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    1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国为列国之首，人最着名，且为以色列家所归向，在锡安和撒玛利亚山安逸无虑的有祸了！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所以这些人必在被掳的人中首先被掳，舒身的人荒宴之乐必消灭了。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主耶和华万军之神指着自己起誓说：“我憎恶雅各的荣华，厌弃他的宫殿；因此，我必将城和其中所有的都交付敌人。”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阿摩司书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6:1-8)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zh-CN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    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亚述王上来攻击以色列遍地，上到撒马利亚，围困三年。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何细亚第九年，亚述王攻取了撒马利亚，将以色列人掳到亚述，把他们安置在哈腊与歌散的哈博河边，并玛代人的城邑。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以色列人犯耶罗波安所犯的一切罪，总不离开，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以致耶和华从自己面前赶出他们，正如藉他仆人众先知所说的。这样，以色列人从本地被掳到亚述，直到今日。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亚述王从巴比伦、古他、亚瓦、哈马，和西法瓦音迁移人来，安置在撒马利亚的城邑，代替以色列人，他们就得了撒马利亚，住在其中。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列王纪下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17:5-24)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被掳</a:t>
            </a:r>
            <a:r>
              <a:rPr lang="en-US" altLang="zh-CN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北国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277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南国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被巴比伦所掳</a:t>
            </a:r>
            <a:endParaRPr lang="en-US" altLang="ja-JP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  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犹大王约西亚的儿子约雅敬第四年，就是巴比伦王尼布甲尼撒的元年，耶和华论犹大众民的话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     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临到耶利米。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所以万军之耶和华如此说：“因为你们没有听从我的话，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我必召北方的众族和我仆人巴比伦王尼布甲尼撒来攻击这地，和这地的居民，并四围一切的国民。我要将他们尽行灭绝，以致他们令人惊骇、嗤笑，并且永久荒凉。”这是耶和华说的。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10“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我又要使欢喜和快乐的声音，新郎和新妇的声音，推磨的声音和灯的亮光，从他们中间止息。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这全地必然荒凉，令人惊骇，这些国民要服事巴比伦王七十年。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七十年满了以后，我必刑罚巴比伦王和那国民，并迦勒底人之地，因他们的罪孽使那地永远荒凉。”这是耶和华说的。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25:1-12)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被掳</a:t>
            </a:r>
            <a:r>
              <a:rPr lang="en-US" altLang="zh-CN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南国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9826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68" y="-40344"/>
            <a:ext cx="10829282" cy="689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291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3203172" cy="448373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耶和华对亚伯兰说：“你要离开本地、本族、父家，往我所要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指示你的地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去。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2“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我必叫你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成为大国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。我必赐福给你，叫你的名为大，你也要叫别人得福。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为你祝福的，我必赐福与他；那咒诅你的，我必咒诅他。地上的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万族都要因你得福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12:1-3)</a:t>
            </a:r>
            <a:endParaRPr lang="zh-CN" alt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选民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应许之地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71" y="1825625"/>
            <a:ext cx="7457903" cy="465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20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耶和华如此说：“为巴比伦所定的七十年满了以后，我要眷顾你们，向你们成就我的恩言，使你们仍回此地。”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耶和华说：“我知道我向你们所怀的意念，是赐平安的意念，不是降灾祸的意念，要叫你们末后有指望。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你们要呼求我，祷告我，我就应允你们。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你们寻求我，若专心寻求我，就必寻见。”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耶和华说：“我必被你们寻见，我也必使你们被掳的人归回，将你们从各国中和我所赶你们到的各处招聚了来，又将你们带回我使你们被掳掠离开的地方。”这是耶和华说的。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29:10-14)</a:t>
            </a:r>
          </a:p>
          <a:p>
            <a:pPr marL="0" indent="0">
              <a:lnSpc>
                <a:spcPct val="120000"/>
              </a:lnSpc>
              <a:buNone/>
            </a:pP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</a:p>
        </p:txBody>
      </p:sp>
    </p:spTree>
    <p:extLst>
      <p:ext uri="{BB962C8B-B14F-4D97-AF65-F5344CB8AC3E}">
        <p14:creationId xmlns:p14="http://schemas.microsoft.com/office/powerpoint/2010/main" val="30136773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波斯王古列元年，耶和华为要应验藉耶利米口所说的话，就激动波斯王古列的心，使他下诏通告全国说：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23“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波斯王古列如此说：‘耶和华天上的　神，已将天下万国赐给我，又嘱咐我在犹大的耶路撒冷为他建造殿宇。你们中间凡作他子民的，可以上去，愿耶和华他的　神与他同在。’”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历代志下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36:22-23)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</a:p>
        </p:txBody>
      </p:sp>
    </p:spTree>
    <p:extLst>
      <p:ext uri="{BB962C8B-B14F-4D97-AF65-F5344CB8AC3E}">
        <p14:creationId xmlns:p14="http://schemas.microsoft.com/office/powerpoint/2010/main" val="31664212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被掳</a:t>
            </a:r>
            <a:r>
              <a:rPr lang="en-US" altLang="zh-CN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9F1CDB8-20B8-429D-A10A-56BEA473B3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092620"/>
              </p:ext>
            </p:extLst>
          </p:nvPr>
        </p:nvGraphicFramePr>
        <p:xfrm>
          <a:off x="1035698" y="1847248"/>
          <a:ext cx="9843796" cy="46736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6463">
                  <a:extLst>
                    <a:ext uri="{9D8B030D-6E8A-4147-A177-3AD203B41FA5}">
                      <a16:colId xmlns:a16="http://schemas.microsoft.com/office/drawing/2014/main" val="3067537804"/>
                    </a:ext>
                  </a:extLst>
                </a:gridCol>
                <a:gridCol w="2289834">
                  <a:extLst>
                    <a:ext uri="{9D8B030D-6E8A-4147-A177-3AD203B41FA5}">
                      <a16:colId xmlns:a16="http://schemas.microsoft.com/office/drawing/2014/main" val="2803973749"/>
                    </a:ext>
                  </a:extLst>
                </a:gridCol>
                <a:gridCol w="2140497">
                  <a:extLst>
                    <a:ext uri="{9D8B030D-6E8A-4147-A177-3AD203B41FA5}">
                      <a16:colId xmlns:a16="http://schemas.microsoft.com/office/drawing/2014/main" val="1219489842"/>
                    </a:ext>
                  </a:extLst>
                </a:gridCol>
                <a:gridCol w="4617002">
                  <a:extLst>
                    <a:ext uri="{9D8B030D-6E8A-4147-A177-3AD203B41FA5}">
                      <a16:colId xmlns:a16="http://schemas.microsoft.com/office/drawing/2014/main" val="3047606321"/>
                    </a:ext>
                  </a:extLst>
                </a:gridCol>
              </a:tblGrid>
              <a:tr h="5211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 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时间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主要人物 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事件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810456"/>
                  </a:ext>
                </a:extLst>
              </a:tr>
              <a:tr h="5211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被掳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605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但以理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但以理被掳到巴比伦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768670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597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以西结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以西结被掳到巴比伦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013139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586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耶利米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圣殿被毁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489818"/>
                  </a:ext>
                </a:extLst>
              </a:tr>
              <a:tr h="5211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回归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538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所罗巴伯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所罗巴伯率领第一批归回（重建圣殿</a:t>
                      </a:r>
                      <a:r>
                        <a:rPr lang="en-US" altLang="zh-CN" sz="2800" u="none" strike="noStrike" dirty="0">
                          <a:effectLst/>
                        </a:rPr>
                        <a:t>.</a:t>
                      </a:r>
                      <a:r>
                        <a:rPr lang="zh-CN" altLang="en-US" sz="2800" u="none" strike="noStrike" dirty="0">
                          <a:effectLst/>
                        </a:rPr>
                        <a:t> 哈该，撒加利亚）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169879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>
                          <a:effectLst/>
                        </a:rPr>
                        <a:t>主前 </a:t>
                      </a:r>
                      <a:r>
                        <a:rPr lang="en-US" altLang="ja-JP" sz="2800" u="none" strike="noStrike">
                          <a:effectLst/>
                        </a:rPr>
                        <a:t>458 </a:t>
                      </a:r>
                      <a:r>
                        <a:rPr lang="ja-JP" altLang="en-US" sz="2800" u="none" strike="noStrike">
                          <a:effectLst/>
                        </a:rPr>
                        <a:t>年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>
                          <a:effectLst/>
                        </a:rPr>
                        <a:t>以斯拉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以斯拉率领第二批归回（重振民心）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469745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>
                          <a:effectLst/>
                        </a:rPr>
                        <a:t>主前 </a:t>
                      </a:r>
                      <a:r>
                        <a:rPr lang="en-US" altLang="ja-JP" sz="2800" u="none" strike="noStrike">
                          <a:effectLst/>
                        </a:rPr>
                        <a:t>444 </a:t>
                      </a:r>
                      <a:r>
                        <a:rPr lang="ja-JP" altLang="en-US" sz="2800" u="none" strike="noStrike">
                          <a:effectLst/>
                        </a:rPr>
                        <a:t>年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尼希米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尼希米率领第三批归回（重修城墙）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574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4512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到了七月，以色列人住在自己的城里。那时，他们如同一人聚集在水门前的宽阔处，请文士以斯拉将耶和华藉摩西传给以色列人的律法书带来。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七月初一日，祭司以斯拉将律法书带到听了能明白的男女会众面前。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在水门前的宽阔处，从清早到晌午，在众男女一切听了能明白的人面前，读这律法书。众民侧耳而听。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文士以斯拉站在为这事特备的木台上。玛他提雅、示玛、亚奈雅、乌利亚、希勒家和玛西雅站在他的右边；毗大雅、米沙利、玛基雅、哈顺、哈拔大拿、撒迦利亚和米书兰站在他的左边。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以斯拉站在众民以上，在众民眼前展开这书。他一展开，众民就都站起来。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以斯拉称颂耶和华至大的　神，众民都举手应声说：“阿们！阿们！”就低头，面伏于地，敬拜耶和华。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耶书亚、巴尼、示利比、雅悯、亚谷、沙比太、荷第雅、玛西雅、基利他、亚撒利雅、约撒拔、哈难、毗莱雅和利未人使百姓明白律法；百姓都站在自己的地方。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他们清清楚楚地念　神的律法书，讲明意思，使百姓明白所念的。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省长尼希米和作祭司的文士以斯拉，并教训百姓的利未人，对众民说：“今日是耶和华你们　神的圣日，不要悲哀哭泣。”这是因为众民听见律法书上的话都哭了。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又对他们说：“你们去吃肥美的，喝甘甜的，有不能预备的，就分给他；因为今日是我们主的圣日。你们不要忧愁，因靠耶和华而得的喜乐是你们的力量。”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于是利未人使众民静默，说：“今日是圣日；不要作声，也不要忧愁。”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尼希米记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8:1-11)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重建</a:t>
            </a:r>
          </a:p>
        </p:txBody>
      </p:sp>
    </p:spTree>
    <p:extLst>
      <p:ext uri="{BB962C8B-B14F-4D97-AF65-F5344CB8AC3E}">
        <p14:creationId xmlns:p14="http://schemas.microsoft.com/office/powerpoint/2010/main" val="18598474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你们当记念我仆人摩西的律法，就是我在何烈山为以色列众人所吩咐他的律例典章。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看哪！耶和华大而可畏之日未到以前，我必差遣先知以利亚到你们那里去！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他必使父亲的心转向儿女，儿女的心转向父亲，免得我来咒诅遍地。”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4:4-6)</a:t>
            </a:r>
            <a:endParaRPr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</a:p>
        </p:txBody>
      </p:sp>
    </p:spTree>
    <p:extLst>
      <p:ext uri="{BB962C8B-B14F-4D97-AF65-F5344CB8AC3E}">
        <p14:creationId xmlns:p14="http://schemas.microsoft.com/office/powerpoint/2010/main" val="14630792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希腊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罗马 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希律在耶路撒冷扩建圣殿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两约之间</a:t>
            </a:r>
          </a:p>
        </p:txBody>
      </p:sp>
    </p:spTree>
    <p:extLst>
      <p:ext uri="{BB962C8B-B14F-4D97-AF65-F5344CB8AC3E}">
        <p14:creationId xmlns:p14="http://schemas.microsoft.com/office/powerpoint/2010/main" val="4345261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你且考察在你以前的世代，自　神造人在世以来，从天这边到天那边，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曾有何民听见　神在火中说话的声音，像你听见还能存活呢，这样的大事何曾有，何曾听见呢，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神何曾从别的国中将一国的人民领出来，用试验、神迹、奇事、争战、大能的手，和伸出来的膀臂，并大可畏的事，像耶和华你们的　神在埃及、在你们眼前为你们所行的一切事呢？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这是显给你看，要使你知道，惟有耶和华他是　神，除他以外，再无别神。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4:32-35)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独一的真神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68893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撒都该人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4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法利赛人</a:t>
            </a:r>
            <a:endParaRPr lang="en-US" altLang="zh-CN" sz="44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艾赛尼派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奋锐党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两约之间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教派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58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68" y="-40344"/>
            <a:ext cx="10829282" cy="689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171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E0C1DB6C-BB85-EDEA-3C42-C2EFEFF632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3441" y="89240"/>
            <a:ext cx="8545118" cy="6496957"/>
          </a:xfrm>
        </p:spPr>
      </p:pic>
    </p:spTree>
    <p:extLst>
      <p:ext uri="{BB962C8B-B14F-4D97-AF65-F5344CB8AC3E}">
        <p14:creationId xmlns:p14="http://schemas.microsoft.com/office/powerpoint/2010/main" val="3154058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选民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以色列（雅各家）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535" y="2329477"/>
            <a:ext cx="3877985" cy="535531"/>
          </a:xfr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kumimoji="1"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亚伯拉罕（亚伯兰）</a:t>
            </a:r>
            <a:endParaRPr kumimoji="1" lang="en-US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6276804" y="1825625"/>
            <a:ext cx="544350" cy="479026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644718" y="3227388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以实玛利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36792" y="324504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以撒</a:t>
            </a:r>
          </a:p>
        </p:txBody>
      </p:sp>
      <p:sp>
        <p:nvSpPr>
          <p:cNvPr id="9" name="Left Brace 8"/>
          <p:cNvSpPr/>
          <p:nvPr/>
        </p:nvSpPr>
        <p:spPr>
          <a:xfrm rot="5400000">
            <a:off x="4269790" y="2968591"/>
            <a:ext cx="342900" cy="18542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3055208" y="404695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以扫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12989" y="4046958"/>
            <a:ext cx="22365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雅</a:t>
            </a:r>
            <a:r>
              <a:rPr kumimoji="1"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各</a:t>
            </a:r>
            <a:endParaRPr kumimoji="1" lang="en-US" altLang="zh-CN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kumimoji="1"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（以色列）</a:t>
            </a:r>
          </a:p>
        </p:txBody>
      </p:sp>
      <p:sp>
        <p:nvSpPr>
          <p:cNvPr id="12" name="Left Brace 11"/>
          <p:cNvSpPr/>
          <p:nvPr/>
        </p:nvSpPr>
        <p:spPr>
          <a:xfrm rot="5400000">
            <a:off x="3299409" y="2128837"/>
            <a:ext cx="342900" cy="18542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6879437" y="164517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流便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82549" y="209614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西缅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82549" y="248803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利未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82549" y="2935903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b="1" dirty="0">
                <a:latin typeface="Microsoft YaHei" charset="-122"/>
                <a:ea typeface="Microsoft YaHei" charset="-122"/>
                <a:cs typeface="Microsoft YaHei" charset="-122"/>
              </a:rPr>
              <a:t>犹大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82549" y="3383773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82549" y="3812982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拿弗他利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549" y="424219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迦得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82549" y="465273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亚设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82549" y="508194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以萨迦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82549" y="597767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kumimoji="1" sz="2400"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r>
              <a:rPr lang="zh-CN" altLang="en-US" b="1" dirty="0"/>
              <a:t>约瑟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79437" y="550803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西布伦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77137" y="640115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便雅悯</a:t>
            </a:r>
          </a:p>
        </p:txBody>
      </p:sp>
    </p:spTree>
    <p:extLst>
      <p:ext uri="{BB962C8B-B14F-4D97-AF65-F5344CB8AC3E}">
        <p14:creationId xmlns:p14="http://schemas.microsoft.com/office/powerpoint/2010/main" val="206649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/>
      <p:bldP spid="8" grpId="0"/>
      <p:bldP spid="9" grpId="0" animBg="1"/>
      <p:bldP spid="10" grpId="0"/>
      <p:bldP spid="11" grpId="0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68" y="-40344"/>
            <a:ext cx="10829282" cy="689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807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选民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以色列（雅各家）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535" y="2329477"/>
            <a:ext cx="3877985" cy="535531"/>
          </a:xfr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kumimoji="1"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亚伯拉罕（亚伯兰）</a:t>
            </a:r>
            <a:endParaRPr kumimoji="1" lang="en-US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6276804" y="1825625"/>
            <a:ext cx="544350" cy="479026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644718" y="3227388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以实玛利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36792" y="324504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以撒</a:t>
            </a:r>
          </a:p>
        </p:txBody>
      </p:sp>
      <p:sp>
        <p:nvSpPr>
          <p:cNvPr id="9" name="Left Brace 8"/>
          <p:cNvSpPr/>
          <p:nvPr/>
        </p:nvSpPr>
        <p:spPr>
          <a:xfrm rot="5400000">
            <a:off x="4269790" y="2968591"/>
            <a:ext cx="342900" cy="18542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3055208" y="404695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以扫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12989" y="4046958"/>
            <a:ext cx="22365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雅各</a:t>
            </a:r>
            <a:endParaRPr kumimoji="1" lang="en-US" altLang="zh-CN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kumimoji="1"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（以色列）</a:t>
            </a:r>
          </a:p>
        </p:txBody>
      </p:sp>
      <p:sp>
        <p:nvSpPr>
          <p:cNvPr id="12" name="Left Brace 11"/>
          <p:cNvSpPr/>
          <p:nvPr/>
        </p:nvSpPr>
        <p:spPr>
          <a:xfrm rot="5400000">
            <a:off x="3299409" y="2128837"/>
            <a:ext cx="342900" cy="18542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6879437" y="164517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流便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82549" y="209614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西缅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82549" y="248803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利未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82549" y="2935903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b="1" dirty="0">
                <a:latin typeface="Microsoft YaHei" charset="-122"/>
                <a:ea typeface="Microsoft YaHei" charset="-122"/>
                <a:cs typeface="Microsoft YaHei" charset="-122"/>
              </a:rPr>
              <a:t>犹大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82549" y="3383773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82549" y="3812982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拿弗他利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549" y="424219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迦得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82549" y="465273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亚设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82549" y="508194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以萨迦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82549" y="597767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kumimoji="1" sz="2400"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r>
              <a:rPr lang="zh-CN" altLang="en-US" b="1" dirty="0"/>
              <a:t>约瑟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79437" y="550803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西布伦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77137" y="640115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便雅悯</a:t>
            </a:r>
          </a:p>
        </p:txBody>
      </p:sp>
    </p:spTree>
    <p:extLst>
      <p:ext uri="{BB962C8B-B14F-4D97-AF65-F5344CB8AC3E}">
        <p14:creationId xmlns:p14="http://schemas.microsoft.com/office/powerpoint/2010/main" val="347430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约瑟和他的弟兄，并那一代的人都死了。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以色列人生养众多，并且繁茂，极其强盛，满了那地。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有不认识约瑟的新王起来，治理埃及。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对他的百姓说：“看哪，这以色列民比我们还多，又比我们强盛。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来吧！我们不如用巧计待他们，恐怕他们多起来，日后若遇什么争战的事，就连合我们的仇敌攻击我们，离开这地去了。”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于是埃及人派督工的辖制他们，加重担苦害他们。他们为法老建造两座积货城，就是比东和兰塞。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只是越发苦害他们，他们越发多起来，越发蔓延，埃及人就因以色列人愁烦。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埃及人严严地使以色列人作工，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使他们因作苦工觉得命苦；无论是和泥，是做砖，是作田间各样的工，在一切的工上都严严地待他们。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1:6-14)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埃及为奴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8301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7832</TotalTime>
  <Words>3780</Words>
  <Application>Microsoft Macintosh PowerPoint</Application>
  <PresentationFormat>Widescreen</PresentationFormat>
  <Paragraphs>281</Paragraphs>
  <Slides>37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Microsoft YaHei</vt:lpstr>
      <vt:lpstr>Arial</vt:lpstr>
      <vt:lpstr>Calibri</vt:lpstr>
      <vt:lpstr>Calibri Light</vt:lpstr>
      <vt:lpstr>Office Theme</vt:lpstr>
      <vt:lpstr>PowerPoint Presentation</vt:lpstr>
      <vt:lpstr>大洪水</vt:lpstr>
      <vt:lpstr>选民&amp;&amp;应许之地</vt:lpstr>
      <vt:lpstr>PowerPoint Presentation</vt:lpstr>
      <vt:lpstr>PowerPoint Presentation</vt:lpstr>
      <vt:lpstr>选民 - 以色列（雅各家）</vt:lpstr>
      <vt:lpstr>PowerPoint Presentation</vt:lpstr>
      <vt:lpstr>选民 - 以色列（雅各家）</vt:lpstr>
      <vt:lpstr>埃及为奴</vt:lpstr>
      <vt:lpstr>出埃及</vt:lpstr>
      <vt:lpstr>选民&amp;&amp;应许之地</vt:lpstr>
      <vt:lpstr>选民&amp;&amp;国度</vt:lpstr>
      <vt:lpstr>独一的真神</vt:lpstr>
      <vt:lpstr>祭司</vt:lpstr>
      <vt:lpstr>律法</vt:lpstr>
      <vt:lpstr>主前以色列历史</vt:lpstr>
      <vt:lpstr>士师</vt:lpstr>
      <vt:lpstr>建国</vt:lpstr>
      <vt:lpstr>大卫</vt:lpstr>
      <vt:lpstr>大卫</vt:lpstr>
      <vt:lpstr>所罗门</vt:lpstr>
      <vt:lpstr>所罗门</vt:lpstr>
      <vt:lpstr>分裂</vt:lpstr>
      <vt:lpstr>列王</vt:lpstr>
      <vt:lpstr>先知</vt:lpstr>
      <vt:lpstr>先知</vt:lpstr>
      <vt:lpstr>被掳-北国</vt:lpstr>
      <vt:lpstr>被掳-南国</vt:lpstr>
      <vt:lpstr>PowerPoint Presentation</vt:lpstr>
      <vt:lpstr>回归</vt:lpstr>
      <vt:lpstr>回归</vt:lpstr>
      <vt:lpstr>被掳-回归</vt:lpstr>
      <vt:lpstr>重建</vt:lpstr>
      <vt:lpstr>玛拉基书</vt:lpstr>
      <vt:lpstr>两约之间</vt:lpstr>
      <vt:lpstr>独一的真神</vt:lpstr>
      <vt:lpstr>两约之间-教派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Ren, Shuangxi</cp:lastModifiedBy>
  <cp:revision>527</cp:revision>
  <dcterms:created xsi:type="dcterms:W3CDTF">2016-11-18T03:29:42Z</dcterms:created>
  <dcterms:modified xsi:type="dcterms:W3CDTF">2024-03-08T23:41:39Z</dcterms:modified>
</cp:coreProperties>
</file>