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0" r:id="rId3"/>
    <p:sldId id="262" r:id="rId4"/>
    <p:sldId id="263" r:id="rId5"/>
    <p:sldId id="267" r:id="rId6"/>
    <p:sldId id="274" r:id="rId7"/>
    <p:sldId id="275" r:id="rId8"/>
    <p:sldId id="273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30"/>
    <p:restoredTop sz="94708"/>
  </p:normalViewPr>
  <p:slideViewPr>
    <p:cSldViewPr snapToGrid="0" snapToObjects="1">
      <p:cViewPr>
        <p:scale>
          <a:sx n="90" d="100"/>
          <a:sy n="90" d="100"/>
        </p:scale>
        <p:origin x="552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基督，教会，信心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他们二人的眼睛就明亮了、才知道自己是赤身露体、便拿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无花果树的叶子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、为自己编作裙子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　神为亚当和他妻子用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皮子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作衣服、给他们穿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mr-IN" altLang="zh-CN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罪的工价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乃是死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按着律法，凡物差不多都是用血洁净的，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若不流血，罪就不得赦免了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。（希伯来书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次日，约翰看见耶稣来到他那里，就说：“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看哪，　神的羔羊，除去（或作“背负”）世人罪孽的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。”（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第一次“代赎”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541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613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于是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女人见那棵树的果子好作食物、也悦人的眼目、且是可喜爱的、能使人有智慧、就摘下果子来吃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了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好作食物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悦人眼目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使人有智慧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 （世俗权力）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三重试探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1312" y="5598367"/>
            <a:ext cx="10515600" cy="5817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1-10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238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夫妻一体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56318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因此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，人要离开父母与妻子连合，二人成为一体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2:24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</p:txBody>
      </p:sp>
      <p:sp>
        <p:nvSpPr>
          <p:cNvPr id="5" name="Content Placeholder 3"/>
          <p:cNvSpPr>
            <a:spLocks noGrp="1"/>
          </p:cNvSpPr>
          <p:nvPr/>
        </p:nvSpPr>
        <p:spPr>
          <a:xfrm>
            <a:off x="838200" y="2616879"/>
            <a:ext cx="10515600" cy="3112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夫妻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;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成为一体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kumimoji="1"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kumimoji="1"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kumimoji="1"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kumimoji="1"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基督和教会</a:t>
            </a:r>
            <a:endParaRPr kumimoji="1"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5523722" y="3340359"/>
            <a:ext cx="1007706" cy="15115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7" name="Content Placeholder 3"/>
          <p:cNvSpPr>
            <a:spLocks noGrp="1"/>
          </p:cNvSpPr>
          <p:nvPr/>
        </p:nvSpPr>
        <p:spPr>
          <a:xfrm>
            <a:off x="838200" y="5863932"/>
            <a:ext cx="10515600" cy="544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22-33</a:t>
            </a:r>
            <a:endParaRPr kumimoji="1"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072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21945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你们作妻子的，当顺服自己的丈夫，如同顺服主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。因为</a:t>
            </a: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丈夫是妻子的头，如同基督是教会的头，他又是教会全体的救主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。教会</a:t>
            </a: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怎样顺服基督，妻子也要怎样凡事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顺服丈夫。你们</a:t>
            </a: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作丈夫的，要爱你们的妻子，正如基督爱教会，为教会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舍己。要</a:t>
            </a: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用水藉着道把教会洗净，成为圣洁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，可以</a:t>
            </a:r>
            <a:r>
              <a:rPr lang="zh-CN" altLang="en-US" u="sng" dirty="0">
                <a:latin typeface="Microsoft YaHei" charset="-122"/>
                <a:ea typeface="Microsoft YaHei" charset="-122"/>
                <a:cs typeface="Microsoft YaHei" charset="-122"/>
              </a:rPr>
              <a:t>献给自己，作个荣耀的教会，毫无玷污、皱纹等类的病，乃是圣洁没有瑕疵的</a:t>
            </a:r>
            <a:r>
              <a:rPr lang="zh-CN" altLang="en-US" u="sng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丈夫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也当照样爱妻子，如同爱自己的身子，爱妻子便是爱自己了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。从来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没有人恨恶自己的身子，总是保养顾惜，正像基督待教会一样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，因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我们是他身上的肢体（有古卷在此有“就是他的骨、他的肉”）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这个缘故，人要离开父母，与妻子连合，二人成为一体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。这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是极大的奥秘，但我是指着基督和教会说的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。然而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你们各人都当爱妻子，如同爱自己一样；妻子也当敬重她的丈夫。  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（以弗所书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22-33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夫妻一体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15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夫妻一体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51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因为万有都是靠他造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是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为他造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 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歌罗西书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早已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立他为承受万有的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、也曾借着他创造诸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世界。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在耶和华造化的起头，在太初创造万物之先，就有了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我。从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亘古，从太初，未有世界以前，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我已被立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（箴言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22-23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dirty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创立世界以前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、在基督里拣选了我们、使我们在他面前成为圣洁、无有瑕疵。又因爱我们、就按着自己意旨所喜悦的、预定我们、借着耶稣基督得儿子的名分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4-5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895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永古隐藏不言的奥秘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889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惟有　神能照我所传的福音、和所讲的耶稣基督、并照永古隐藏不言的奥秘、坚固你们的心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。这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奥秘如今显明出来、而且按着永生　神的命、借众先知的书指示万国的民、使他们信服真道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。愿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荣耀因耶稣基督归与独一全智的　神、直到永远。阿们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25-27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835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夫妻一体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家庭生活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just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让男人成为男人，让女人成为女人，让丈夫成为丈夫，让妻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just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     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成为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妻子。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当复活的时候，人也不娶，也不嫁，乃像天上的使者一样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基督徒在地上的生活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以教会为中心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860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078992" y="4718304"/>
            <a:ext cx="9710928" cy="175564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几个问题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20695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在谁面前赤身裸体不羞耻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亚当，夏娃悖逆前是瞎子，看不见对方赤身裸体？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眼睛“明亮了”是什么意思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？身份，地位，状态的改变？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天起了凉风？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肉体的污秽，在神面前的羞耻感。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神在呼唤。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67384" y="4981257"/>
            <a:ext cx="1319784" cy="2011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堕落 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咒诅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80945" y="5102352"/>
            <a:ext cx="1755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60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endParaRPr kumimoji="1" lang="zh-CN" altLang="en-US" sz="6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166360" y="4981257"/>
            <a:ext cx="1319784" cy="2011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救赎 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恩典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359152" y="5449824"/>
            <a:ext cx="621793" cy="3474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Right Arrow 11"/>
          <p:cNvSpPr/>
          <p:nvPr/>
        </p:nvSpPr>
        <p:spPr>
          <a:xfrm>
            <a:off x="4640580" y="5436446"/>
            <a:ext cx="621793" cy="3608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415785" y="4822227"/>
            <a:ext cx="2987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9600" b="1" dirty="0" smtClean="0">
                <a:latin typeface="Microsoft YaHei" charset="-122"/>
                <a:ea typeface="Microsoft YaHei" charset="-122"/>
                <a:cs typeface="Microsoft YaHei" charset="-122"/>
              </a:rPr>
              <a:t>信心</a:t>
            </a:r>
            <a:endParaRPr kumimoji="1" lang="zh-CN" altLang="en-US" sz="9600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4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  <p:bldP spid="4" grpId="0"/>
      <p:bldP spid="8" grpId="0"/>
      <p:bldP spid="10" grpId="0"/>
      <p:bldP spid="11" grpId="0" animBg="1"/>
      <p:bldP spid="12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2230</TotalTime>
  <Words>580</Words>
  <Application>Microsoft Macintosh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DengXian</vt:lpstr>
      <vt:lpstr>Microsoft YaHei</vt:lpstr>
      <vt:lpstr>Arial</vt:lpstr>
      <vt:lpstr>Office Theme</vt:lpstr>
      <vt:lpstr>基督，教会，信心</vt:lpstr>
      <vt:lpstr>第一次“代赎”</vt:lpstr>
      <vt:lpstr>三重试探</vt:lpstr>
      <vt:lpstr>夫妻一体</vt:lpstr>
      <vt:lpstr>夫妻一体</vt:lpstr>
      <vt:lpstr>夫妻一体</vt:lpstr>
      <vt:lpstr>永古隐藏不言的奥秘</vt:lpstr>
      <vt:lpstr>夫妻一体</vt:lpstr>
      <vt:lpstr>几个问题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123</cp:revision>
  <dcterms:created xsi:type="dcterms:W3CDTF">2016-11-18T03:29:42Z</dcterms:created>
  <dcterms:modified xsi:type="dcterms:W3CDTF">2017-01-21T03:40:55Z</dcterms:modified>
</cp:coreProperties>
</file>