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73" r:id="rId2"/>
    <p:sldId id="274" r:id="rId3"/>
    <p:sldId id="265" r:id="rId4"/>
    <p:sldId id="275" r:id="rId5"/>
    <p:sldId id="262" r:id="rId6"/>
    <p:sldId id="259" r:id="rId7"/>
    <p:sldId id="260" r:id="rId8"/>
    <p:sldId id="276" r:id="rId9"/>
    <p:sldId id="277" r:id="rId10"/>
    <p:sldId id="278" r:id="rId11"/>
    <p:sldId id="279" r:id="rId12"/>
    <p:sldId id="280" r:id="rId13"/>
    <p:sldId id="282" r:id="rId14"/>
    <p:sldId id="264" r:id="rId15"/>
    <p:sldId id="263" r:id="rId16"/>
    <p:sldId id="283" r:id="rId17"/>
    <p:sldId id="267" r:id="rId18"/>
    <p:sldId id="266" r:id="rId19"/>
    <p:sldId id="268" r:id="rId20"/>
    <p:sldId id="269" r:id="rId21"/>
    <p:sldId id="310" r:id="rId22"/>
    <p:sldId id="309" r:id="rId23"/>
    <p:sldId id="270" r:id="rId24"/>
    <p:sldId id="308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797"/>
    <p:restoredTop sz="94754"/>
  </p:normalViewPr>
  <p:slideViewPr>
    <p:cSldViewPr snapToGrid="0" snapToObjects="1">
      <p:cViewPr varScale="1">
        <p:scale>
          <a:sx n="70" d="100"/>
          <a:sy n="70" d="100"/>
        </p:scale>
        <p:origin x="184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CC770-C8B9-D64A-BB4D-0DDFFDBB11A8}" type="datetimeFigureOut">
              <a:rPr lang="en-US" smtClean="0"/>
              <a:t>3/1/24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32557-0129-584A-AA6C-4BD40A8C7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663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2557-0129-584A-AA6C-4BD40A8C7D04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820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3/1/24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3/1/24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3/1/24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776" y="155448"/>
            <a:ext cx="7461504" cy="6428232"/>
          </a:xfr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</a:rPr>
              <a:t>24</a:t>
            </a:r>
            <a:r>
              <a:rPr lang="zh-CN" altLang="en-US" sz="3600" dirty="0">
                <a:latin typeface="Microsoft YaHei" charset="-122"/>
                <a:ea typeface="Microsoft YaHei" charset="-122"/>
              </a:rPr>
              <a:t>创造宇宙和其中万物的　神，既是天地的主，就不住人手所造的殿，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</a:rPr>
              <a:t>25</a:t>
            </a:r>
            <a:r>
              <a:rPr lang="zh-CN" altLang="en-US" sz="3600" dirty="0">
                <a:latin typeface="Microsoft YaHei" charset="-122"/>
                <a:ea typeface="Microsoft YaHei" charset="-122"/>
              </a:rPr>
              <a:t>也不用人手服事，好像缺少什么；自己倒将生命、气息、万物赐给万人。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</a:rPr>
              <a:t>26</a:t>
            </a:r>
            <a:r>
              <a:rPr lang="zh-CN" altLang="en-US" sz="3600" dirty="0">
                <a:latin typeface="Microsoft YaHei" charset="-122"/>
                <a:ea typeface="Microsoft YaHei" charset="-122"/>
              </a:rPr>
              <a:t>他从一本造出万族的人（“本”有古卷作“血脉”），住在全地上，并且预先定准他们的年限和所住的疆界；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</a:rPr>
              <a:t>27</a:t>
            </a:r>
            <a:r>
              <a:rPr lang="zh-CN" altLang="en-US" sz="3600" dirty="0">
                <a:latin typeface="Microsoft YaHei" charset="-122"/>
                <a:ea typeface="Microsoft YaHei" charset="-122"/>
              </a:rPr>
              <a:t>要叫他们寻求　神，或者可以揣摩而得。其实他离我们各人不远，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</a:rPr>
              <a:t>28</a:t>
            </a:r>
            <a:r>
              <a:rPr lang="zh-CN" altLang="en-US" sz="3600" dirty="0">
                <a:latin typeface="Microsoft YaHei" charset="-122"/>
                <a:ea typeface="Microsoft YaHei" charset="-122"/>
              </a:rPr>
              <a:t>我们生活、动作、存留，都在乎他。就如你们作诗的，有人说：‘我们也是他所生的。’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</a:rPr>
              <a:t>29</a:t>
            </a:r>
            <a:r>
              <a:rPr lang="zh-CN" altLang="en-US" sz="3600" dirty="0">
                <a:latin typeface="Microsoft YaHei" charset="-122"/>
                <a:ea typeface="Microsoft YaHei" charset="-122"/>
              </a:rPr>
              <a:t>我们既是　神所生的，就不当以为　神的　神性像人用手艺、心思所雕刻的金、银、石。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</a:rPr>
              <a:t>30</a:t>
            </a:r>
            <a:r>
              <a:rPr lang="zh-CN" altLang="en-US" sz="3600" dirty="0">
                <a:latin typeface="Microsoft YaHei" charset="-122"/>
                <a:ea typeface="Microsoft YaHei" charset="-122"/>
              </a:rPr>
              <a:t>世人蒙昧无知的时候，　神并不监察，如今却吩咐各处的人都要悔改。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</a:rPr>
              <a:t>31</a:t>
            </a:r>
            <a:r>
              <a:rPr lang="zh-CN" altLang="en-US" sz="3600" dirty="0">
                <a:latin typeface="Microsoft YaHei" charset="-122"/>
                <a:ea typeface="Microsoft YaHei" charset="-122"/>
              </a:rPr>
              <a:t>因为他已经定了日子，要借着他所设立的人按公义审判天下，并且叫他从死里复活，给万人作可信的凭据。”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</a:rPr>
              <a:t>使徒行传</a:t>
            </a:r>
            <a:r>
              <a:rPr lang="en-US" altLang="zh-CN" sz="3600" dirty="0">
                <a:latin typeface="Microsoft YaHei" charset="-122"/>
                <a:ea typeface="Microsoft YaHei" charset="-122"/>
              </a:rPr>
              <a:t>17:24-31)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309B72A6-621F-9F04-E4E7-7710AE64CC1A}"/>
              </a:ext>
            </a:extLst>
          </p:cNvPr>
          <p:cNvSpPr txBox="1">
            <a:spLocks/>
          </p:cNvSpPr>
          <p:nvPr/>
        </p:nvSpPr>
        <p:spPr>
          <a:xfrm>
            <a:off x="8549640" y="155448"/>
            <a:ext cx="3340608" cy="602151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创造者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供给者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保守者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主宰者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审判者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恩典，赦免，拯救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主</a:t>
            </a:r>
            <a:endParaRPr lang="en-US" altLang="zh-CN" sz="36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信靠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86782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20000"/>
          </a:bodyPr>
          <a:lstStyle/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太初有道，道与　神同在，道就是　神。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这道太初与　神同在。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万物是藉着他造的；凡被造的，没有一样不是藉着他造的。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生命在他里头，这生命就是人的光。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道成了肉身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，住在我们中间，充充满满地有恩典，有真理。我们也见过他的荣光，正是父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独生子的荣光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1:1-14)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道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340158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l-GR" sz="3600" dirty="0">
                <a:latin typeface="Microsoft YaHei" charset="-122"/>
                <a:ea typeface="Microsoft YaHei" charset="-122"/>
              </a:rPr>
              <a:t>Λόγος</a:t>
            </a:r>
            <a:r>
              <a:rPr lang="en-US" sz="3600" dirty="0">
                <a:latin typeface="Microsoft YaHei" charset="-122"/>
                <a:ea typeface="Microsoft YaHei" charset="-122"/>
              </a:rPr>
              <a:t> – </a:t>
            </a:r>
            <a:r>
              <a:rPr lang="zh-CN" altLang="en-US" sz="3600" dirty="0">
                <a:latin typeface="Microsoft YaHei" charset="-122"/>
                <a:ea typeface="Microsoft YaHei" charset="-122"/>
              </a:rPr>
              <a:t>话语，原因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Word –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话语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道</a:t>
            </a: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20000"/>
              </a:lnSpc>
              <a:spcBef>
                <a:spcPts val="0"/>
              </a:spcBef>
              <a:buNone/>
              <a:defRPr/>
            </a:pP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道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221594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万物是藉着他造的；凡被造的，没有一样不是藉着他造的。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1:3)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章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道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180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生命在他里头，这生命就是人的光。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1:4)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63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叫人活着的乃是灵，肉体是无益的。我对你们所说的话就是灵，就是生命。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6:63)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道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68522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18" y="22565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altLang="zh-CN" sz="8000" dirty="0">
                <a:latin typeface="Microsoft YaHei" charset="-122"/>
                <a:ea typeface="Microsoft YaHei" charset="-122"/>
                <a:cs typeface="Microsoft YaHei" charset="-122"/>
              </a:rPr>
              <a:t>2.</a:t>
            </a:r>
            <a:r>
              <a:rPr lang="zh-CN" altLang="en-US" sz="8000" dirty="0">
                <a:latin typeface="Microsoft YaHei" charset="-122"/>
                <a:ea typeface="Microsoft YaHei" charset="-122"/>
                <a:cs typeface="Microsoft YaHei" charset="-122"/>
              </a:rPr>
              <a:t> 圣经</a:t>
            </a:r>
            <a:endParaRPr lang="en-US" sz="8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183819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圣经是什么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神说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圣经都是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神所默示的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（或作凡神所默示的圣经），于教训，督责，使人归正，教导人学义，都是有益的。（提摩太后书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3.16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“耶和华的话临到”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20720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圣经是什么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启示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25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惟有　神能照我所传的福音，和所讲的耶稣基督，并照永古隐藏不言的奥秘，坚固你们的心。</a:t>
            </a:r>
          </a:p>
          <a:p>
            <a:pPr marL="0" indent="0">
              <a:buNone/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26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这奥秘如今显明出来，而且按着永生　神的命，藉众先知的书指示万国的民，使他们信服真道。</a:t>
            </a:r>
          </a:p>
          <a:p>
            <a:pPr marL="0" indent="0">
              <a:buNone/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27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愿荣耀，因耶稣基督，归与独一全智的　神，直到永远。阿们。</a:t>
            </a:r>
          </a:p>
          <a:p>
            <a:pPr marL="0" indent="0">
              <a:buNone/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罗马书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16:25-27)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746429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圣经的作者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得到默示，传神的话的人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先知</a:t>
            </a:r>
            <a:endParaRPr lang="en-US" altLang="zh-CN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神凭己意拣选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领袖，君王，祭司，政府工作人员，农夫，打渔人，放牧人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</a:p>
          <a:p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旧约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39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卷书，新约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27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卷书，以耶稣降生为界。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6157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圣经的功用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你们查考圣经。（或作应当查考圣经）因你们以为内中有永生。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给我作见证的就是这经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。（约翰福音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5.39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并且知道你是从小明白圣经。这圣经能使你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因信基督耶稣有得救的智慧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。（提摩太后书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3.15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89417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成书时间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前后跨越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1600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多年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摩西五经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公元前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1500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多年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使徒约翰的书信及启示录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主后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100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年左右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作者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800100" lvl="2" indent="-342900">
              <a:spcBef>
                <a:spcPts val="1000"/>
              </a:spcBef>
              <a:buFont typeface="Wingdings" charset="2"/>
              <a:buChar char="§"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领袖，君王，祭司，政府工作人员，农夫，打渔人，放牧人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</a:p>
          <a:p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语言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旧约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希伯来文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新约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希腊文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76878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从来没有人看见　神，只有在父怀里的独生子将他表明出来。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1:18)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耶稣说：“我就是道路、真理、生命；若不藉着我，没有人能到父那里去。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你们若认识我，也就认识我的父。从今以后，你们认识他，并且已经看见他。”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腓力对他说：“求主将父显给我们看，我们就知足了。”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耶稣对他说：“腓力，我与你们同在这样长久，你还不认识我吗？人看见了我，就是看见了父，你怎么说‘将父显给我们看’呢？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你们当信我，我在父里面，父在我里面；即或不信，也当因我所做的事信我。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14:6-11)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耶稣基督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17954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覆盖时间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太初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-----&gt;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永恒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太初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有道，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（约翰福音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1.1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他要作雅各家的王，直到永远。他的国也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没有穷尽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。（路加福音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1.33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起初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-----&gt;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耶稣复临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起初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神创造天地。 （创世纪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1.1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看哪，他驾云降临。众目要看见他，连刺他的人也要看见他。地上的万族都要因他哀哭。这话是真实的。阿们。主神说，我是阿拉法，我是俄梅戛（阿拉法俄梅戛乃希腊字母首末二字），是昔在今在以后永在的全能者。（启示录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1.7-8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56641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>
                <a:latin typeface="Microsoft YaHei" charset="-122"/>
                <a:ea typeface="Microsoft YaHei" charset="-122"/>
                <a:cs typeface="Microsoft YaHei" charset="-122"/>
              </a:rPr>
              <a:t>体裁划分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旧约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五经，历史书，诗歌，预言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新约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福音书，使徒行传，书信，预言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70483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776" y="155448"/>
            <a:ext cx="7461504" cy="6428232"/>
          </a:xfr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</a:rPr>
              <a:t>24</a:t>
            </a:r>
            <a:r>
              <a:rPr lang="zh-CN" altLang="en-US" sz="3600" dirty="0">
                <a:latin typeface="Microsoft YaHei" charset="-122"/>
                <a:ea typeface="Microsoft YaHei" charset="-122"/>
              </a:rPr>
              <a:t>创造宇宙和其中万物的　神，既是天地的主，就不住人手所造的殿，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</a:rPr>
              <a:t>25</a:t>
            </a:r>
            <a:r>
              <a:rPr lang="zh-CN" altLang="en-US" sz="3600" dirty="0">
                <a:latin typeface="Microsoft YaHei" charset="-122"/>
                <a:ea typeface="Microsoft YaHei" charset="-122"/>
              </a:rPr>
              <a:t>也不用人手服事，好像缺少什么；自己倒将生命、气息、万物赐给万人。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</a:rPr>
              <a:t>26</a:t>
            </a:r>
            <a:r>
              <a:rPr lang="zh-CN" altLang="en-US" sz="3600" dirty="0">
                <a:latin typeface="Microsoft YaHei" charset="-122"/>
                <a:ea typeface="Microsoft YaHei" charset="-122"/>
              </a:rPr>
              <a:t>他从一本造出万族的人（“本”有古卷作“血脉”），住在全地上，并且预先定准他们的年限和所住的疆界；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</a:rPr>
              <a:t>27</a:t>
            </a:r>
            <a:r>
              <a:rPr lang="zh-CN" altLang="en-US" sz="3600" dirty="0">
                <a:latin typeface="Microsoft YaHei" charset="-122"/>
                <a:ea typeface="Microsoft YaHei" charset="-122"/>
              </a:rPr>
              <a:t>要叫他们寻求　神，或者可以揣摩而得。其实他离我们各人不远，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</a:rPr>
              <a:t>28</a:t>
            </a:r>
            <a:r>
              <a:rPr lang="zh-CN" altLang="en-US" sz="3600" dirty="0">
                <a:latin typeface="Microsoft YaHei" charset="-122"/>
                <a:ea typeface="Microsoft YaHei" charset="-122"/>
              </a:rPr>
              <a:t>我们生活、动作、存留，都在乎他。就如你们作诗的，有人说：‘我们也是他所生的。’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</a:rPr>
              <a:t>29</a:t>
            </a:r>
            <a:r>
              <a:rPr lang="zh-CN" altLang="en-US" sz="3600" dirty="0">
                <a:latin typeface="Microsoft YaHei" charset="-122"/>
                <a:ea typeface="Microsoft YaHei" charset="-122"/>
              </a:rPr>
              <a:t>我们既是　神所生的，就不当以为　神的　神性像人用手艺、心思所雕刻的金、银、石。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</a:rPr>
              <a:t>30</a:t>
            </a:r>
            <a:r>
              <a:rPr lang="zh-CN" altLang="en-US" sz="3600" dirty="0">
                <a:latin typeface="Microsoft YaHei" charset="-122"/>
                <a:ea typeface="Microsoft YaHei" charset="-122"/>
              </a:rPr>
              <a:t>世人蒙昧无知的时候，　神并不监察，如今却吩咐各处的人都要悔改。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</a:rPr>
              <a:t>31</a:t>
            </a:r>
            <a:r>
              <a:rPr lang="zh-CN" altLang="en-US" sz="3600" dirty="0">
                <a:latin typeface="Microsoft YaHei" charset="-122"/>
                <a:ea typeface="Microsoft YaHei" charset="-122"/>
              </a:rPr>
              <a:t>因为他已经定了日子，要借着他所设立的人按公义审判天下，并且叫他从死里复活，给万人作可信的凭据。”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</a:rPr>
              <a:t>使徒行传</a:t>
            </a:r>
            <a:r>
              <a:rPr lang="en-US" altLang="zh-CN" sz="3600" dirty="0">
                <a:latin typeface="Microsoft YaHei" charset="-122"/>
                <a:ea typeface="Microsoft YaHei" charset="-122"/>
              </a:rPr>
              <a:t>17:24-31)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309B72A6-621F-9F04-E4E7-7710AE64CC1A}"/>
              </a:ext>
            </a:extLst>
          </p:cNvPr>
          <p:cNvSpPr txBox="1">
            <a:spLocks/>
          </p:cNvSpPr>
          <p:nvPr/>
        </p:nvSpPr>
        <p:spPr>
          <a:xfrm>
            <a:off x="8549640" y="155448"/>
            <a:ext cx="3340608" cy="602151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创造者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供给者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保守者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主宰者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审判者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恩典，赦免，拯救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主</a:t>
            </a:r>
            <a:endParaRPr lang="en-US" altLang="zh-CN" sz="36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信靠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50886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道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太初有道，道与　神同在，道就是　神。</a:t>
            </a:r>
          </a:p>
          <a:p>
            <a:pPr marL="0" indent="0">
              <a:buNone/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这道太初与　神同在。</a:t>
            </a:r>
          </a:p>
          <a:p>
            <a:pPr marL="0" indent="0">
              <a:buNone/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万物是藉着他造的；凡被造的，没有一样不是藉着他造的。</a:t>
            </a:r>
          </a:p>
          <a:p>
            <a:pPr marL="0" indent="0">
              <a:buNone/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生命在他里头，这生命就是人的光。</a:t>
            </a:r>
          </a:p>
          <a:p>
            <a:pPr marL="0" indent="0">
              <a:buNone/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……</a:t>
            </a:r>
          </a:p>
          <a:p>
            <a:pPr marL="0" indent="0">
              <a:buNone/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道成了肉身，住在我们中间，充充满满地有恩典，有真理。我们也见过他的荣光，正是父独生子的荣光。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zh-CN" altLang="en-US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1:1-14)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664972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71968956-60E2-49FE-BCFC-3E63BB45FFED}"/>
              </a:ext>
            </a:extLst>
          </p:cNvPr>
          <p:cNvSpPr/>
          <p:nvPr/>
        </p:nvSpPr>
        <p:spPr>
          <a:xfrm>
            <a:off x="1756231" y="5558971"/>
            <a:ext cx="8926286" cy="11161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FF2ABCA-D9E3-4BE2-821A-4E6D2EE8C475}"/>
              </a:ext>
            </a:extLst>
          </p:cNvPr>
          <p:cNvSpPr/>
          <p:nvPr/>
        </p:nvSpPr>
        <p:spPr>
          <a:xfrm>
            <a:off x="1741714" y="1825624"/>
            <a:ext cx="8926286" cy="25286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                             </a:t>
            </a:r>
            <a:r>
              <a:rPr lang="zh-CN" altLang="en-US" sz="4800" dirty="0">
                <a:latin typeface="Microsoft YaHei" charset="-122"/>
                <a:ea typeface="Microsoft YaHei" charset="-122"/>
                <a:cs typeface="Microsoft YaHei" charset="-122"/>
              </a:rPr>
              <a:t>道</a:t>
            </a:r>
            <a:r>
              <a:rPr lang="en-US" altLang="zh-CN" sz="4800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4800" dirty="0">
                <a:latin typeface="Microsoft YaHei" charset="-122"/>
                <a:ea typeface="Microsoft YaHei" charset="-122"/>
                <a:cs typeface="Microsoft YaHei" charset="-122"/>
              </a:rPr>
              <a:t>神的话</a:t>
            </a:r>
            <a:r>
              <a:rPr lang="en-US" altLang="zh-CN" sz="4800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4800" dirty="0">
                <a:latin typeface="Microsoft YaHei" charset="-122"/>
                <a:ea typeface="Microsoft YaHei" charset="-122"/>
                <a:cs typeface="Microsoft YaHei" charset="-122"/>
              </a:rPr>
              <a:t>神</a:t>
            </a:r>
            <a:endParaRPr lang="en-US" altLang="zh-CN" sz="4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               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                         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  耶稣基督</a:t>
            </a:r>
            <a:endParaRPr lang="en-US" altLang="zh-CN" sz="36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>
                <a:latin typeface="Microsoft YaHei" charset="-122"/>
                <a:ea typeface="Microsoft YaHei" charset="-122"/>
                <a:cs typeface="Microsoft YaHei" charset="-122"/>
              </a:rPr>
              <a:t>道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460D4DF3-F565-4048-8FF1-0BA032FD70DF}"/>
              </a:ext>
            </a:extLst>
          </p:cNvPr>
          <p:cNvSpPr/>
          <p:nvPr/>
        </p:nvSpPr>
        <p:spPr>
          <a:xfrm rot="5400000">
            <a:off x="5131517" y="4913086"/>
            <a:ext cx="14224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8CA915-C07A-C7D7-B7A2-F014DEAFFA27}"/>
              </a:ext>
            </a:extLst>
          </p:cNvPr>
          <p:cNvSpPr txBox="1"/>
          <p:nvPr/>
        </p:nvSpPr>
        <p:spPr>
          <a:xfrm>
            <a:off x="5583407" y="2890391"/>
            <a:ext cx="102518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/>
              <a:t>创造</a:t>
            </a:r>
            <a:endParaRPr lang="en-US" sz="3200" dirty="0"/>
          </a:p>
          <a:p>
            <a:r>
              <a:rPr lang="en-US" sz="3200" dirty="0" err="1"/>
              <a:t>生命</a:t>
            </a:r>
            <a:endParaRPr lang="en-US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07B602-5744-1A61-B9FB-97315716C592}"/>
              </a:ext>
            </a:extLst>
          </p:cNvPr>
          <p:cNvSpPr txBox="1"/>
          <p:nvPr/>
        </p:nvSpPr>
        <p:spPr>
          <a:xfrm>
            <a:off x="2305319" y="2895373"/>
            <a:ext cx="20479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/>
              <a:t>神说</a:t>
            </a:r>
            <a:r>
              <a:rPr lang="en-US" altLang="zh-CN" sz="3200" dirty="0" err="1"/>
              <a:t>-</a:t>
            </a:r>
            <a:r>
              <a:rPr lang="en-US" sz="3200" dirty="0" err="1"/>
              <a:t>圣经</a:t>
            </a:r>
            <a:endParaRPr lang="en-US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80520D-0FF2-5FFF-C185-AF09697D0D61}"/>
              </a:ext>
            </a:extLst>
          </p:cNvPr>
          <p:cNvSpPr txBox="1"/>
          <p:nvPr/>
        </p:nvSpPr>
        <p:spPr>
          <a:xfrm>
            <a:off x="8222483" y="2890391"/>
            <a:ext cx="10251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/>
              <a:t>圣灵</a:t>
            </a:r>
            <a:endParaRPr lang="en-US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BEE09CC-09C5-BC15-511E-E5714521B963}"/>
              </a:ext>
            </a:extLst>
          </p:cNvPr>
          <p:cNvSpPr txBox="1"/>
          <p:nvPr/>
        </p:nvSpPr>
        <p:spPr>
          <a:xfrm>
            <a:off x="5938254" y="4721721"/>
            <a:ext cx="20566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道成肉身</a:t>
            </a:r>
            <a:endParaRPr lang="en-US" sz="2800" dirty="0"/>
          </a:p>
        </p:txBody>
      </p:sp>
      <p:sp>
        <p:nvSpPr>
          <p:cNvPr id="9" name="Arrow: Right 14">
            <a:extLst>
              <a:ext uri="{FF2B5EF4-FFF2-40B4-BE49-F238E27FC236}">
                <a16:creationId xmlns:a16="http://schemas.microsoft.com/office/drawing/2014/main" id="{A30D0FF1-B7D2-F157-C0FF-3224DD9E778E}"/>
              </a:ext>
            </a:extLst>
          </p:cNvPr>
          <p:cNvSpPr/>
          <p:nvPr/>
        </p:nvSpPr>
        <p:spPr>
          <a:xfrm rot="3183491">
            <a:off x="2973753" y="4496006"/>
            <a:ext cx="2940237" cy="297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51FD71A-5E44-43BD-FF42-3F3CA31AFAAE}"/>
              </a:ext>
            </a:extLst>
          </p:cNvPr>
          <p:cNvSpPr txBox="1"/>
          <p:nvPr/>
        </p:nvSpPr>
        <p:spPr>
          <a:xfrm>
            <a:off x="2720908" y="4733062"/>
            <a:ext cx="20811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见证</a:t>
            </a:r>
            <a:r>
              <a:rPr lang="zh-CN" altLang="en-US" sz="2800" dirty="0"/>
              <a:t>，</a:t>
            </a:r>
            <a:r>
              <a:rPr lang="en-US" sz="2800" dirty="0" err="1"/>
              <a:t>启示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3382F1D-E589-F45C-2AE9-0FA8ED1633F5}"/>
              </a:ext>
            </a:extLst>
          </p:cNvPr>
          <p:cNvSpPr txBox="1"/>
          <p:nvPr/>
        </p:nvSpPr>
        <p:spPr>
          <a:xfrm>
            <a:off x="8315974" y="5776686"/>
            <a:ext cx="11886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/>
              <a:t>罪人</a:t>
            </a:r>
            <a:endParaRPr lang="en-US" sz="3200" dirty="0"/>
          </a:p>
        </p:txBody>
      </p:sp>
      <p:sp>
        <p:nvSpPr>
          <p:cNvPr id="12" name="Arrow: Right 14">
            <a:extLst>
              <a:ext uri="{FF2B5EF4-FFF2-40B4-BE49-F238E27FC236}">
                <a16:creationId xmlns:a16="http://schemas.microsoft.com/office/drawing/2014/main" id="{25574423-3139-692A-F4ED-1436151CE325}"/>
              </a:ext>
            </a:extLst>
          </p:cNvPr>
          <p:cNvSpPr/>
          <p:nvPr/>
        </p:nvSpPr>
        <p:spPr>
          <a:xfrm rot="16200000">
            <a:off x="8046690" y="4943490"/>
            <a:ext cx="14224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AD23851-7E4F-8E9D-50F3-A6C3AE21937F}"/>
              </a:ext>
            </a:extLst>
          </p:cNvPr>
          <p:cNvSpPr txBox="1"/>
          <p:nvPr/>
        </p:nvSpPr>
        <p:spPr>
          <a:xfrm>
            <a:off x="8775685" y="4833121"/>
            <a:ext cx="1252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信耶稣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23900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5" grpId="0"/>
      <p:bldP spid="6" grpId="0"/>
      <p:bldP spid="7" grpId="0"/>
      <p:bldP spid="8" grpId="0"/>
      <p:bldP spid="9" grpId="0" animBg="1"/>
      <p:bldP spid="10" grpId="0"/>
      <p:bldP spid="11" grpId="0"/>
      <p:bldP spid="12" grpId="0" animBg="1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18" y="22565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altLang="zh-CN" sz="8000" dirty="0">
                <a:latin typeface="Microsoft YaHei" charset="-122"/>
                <a:ea typeface="Microsoft YaHei" charset="-122"/>
                <a:cs typeface="Microsoft YaHei" charset="-122"/>
              </a:rPr>
              <a:t>1.</a:t>
            </a:r>
            <a:r>
              <a:rPr lang="zh-CN" altLang="en-US" sz="8000" dirty="0">
                <a:latin typeface="Microsoft YaHei" charset="-122"/>
                <a:ea typeface="Microsoft YaHei" charset="-122"/>
                <a:cs typeface="Microsoft YaHei" charset="-122"/>
              </a:rPr>
              <a:t> 基督徒的信仰</a:t>
            </a:r>
            <a:endParaRPr lang="en-US" sz="8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30171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776" y="155448"/>
            <a:ext cx="7461504" cy="6428232"/>
          </a:xfr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</a:rPr>
              <a:t>24</a:t>
            </a:r>
            <a:r>
              <a:rPr lang="zh-CN" altLang="en-US" sz="3600" dirty="0">
                <a:latin typeface="Microsoft YaHei" charset="-122"/>
                <a:ea typeface="Microsoft YaHei" charset="-122"/>
              </a:rPr>
              <a:t>创造宇宙和其中万物的　神，既是天地的主，就不住人手所造的殿，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</a:rPr>
              <a:t>25</a:t>
            </a:r>
            <a:r>
              <a:rPr lang="zh-CN" altLang="en-US" sz="3600" dirty="0">
                <a:latin typeface="Microsoft YaHei" charset="-122"/>
                <a:ea typeface="Microsoft YaHei" charset="-122"/>
              </a:rPr>
              <a:t>也不用人手服事，好像缺少什么；自己倒将生命、气息、万物赐给万人。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</a:rPr>
              <a:t>26</a:t>
            </a:r>
            <a:r>
              <a:rPr lang="zh-CN" altLang="en-US" sz="3600" dirty="0">
                <a:latin typeface="Microsoft YaHei" charset="-122"/>
                <a:ea typeface="Microsoft YaHei" charset="-122"/>
              </a:rPr>
              <a:t>他从一本造出万族的人（“本”有古卷作“血脉”），住在全地上，并且预先定准他们的年限和所住的疆界；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</a:rPr>
              <a:t>27</a:t>
            </a:r>
            <a:r>
              <a:rPr lang="zh-CN" altLang="en-US" sz="3600" dirty="0">
                <a:latin typeface="Microsoft YaHei" charset="-122"/>
                <a:ea typeface="Microsoft YaHei" charset="-122"/>
              </a:rPr>
              <a:t>要叫他们寻求　神，或者可以揣摩而得。其实他离我们各人不远，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</a:rPr>
              <a:t>28</a:t>
            </a:r>
            <a:r>
              <a:rPr lang="zh-CN" altLang="en-US" sz="3600" dirty="0">
                <a:latin typeface="Microsoft YaHei" charset="-122"/>
                <a:ea typeface="Microsoft YaHei" charset="-122"/>
              </a:rPr>
              <a:t>我们生活、动作、存留，都在乎他。就如你们作诗的，有人说：‘我们也是他所生的。’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</a:rPr>
              <a:t>29</a:t>
            </a:r>
            <a:r>
              <a:rPr lang="zh-CN" altLang="en-US" sz="3600" dirty="0">
                <a:latin typeface="Microsoft YaHei" charset="-122"/>
                <a:ea typeface="Microsoft YaHei" charset="-122"/>
              </a:rPr>
              <a:t>我们既是　神所生的，就不当以为　神的　神性像人用手艺、心思所雕刻的金、银、石。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</a:rPr>
              <a:t>30</a:t>
            </a:r>
            <a:r>
              <a:rPr lang="zh-CN" altLang="en-US" sz="3600" dirty="0">
                <a:latin typeface="Microsoft YaHei" charset="-122"/>
                <a:ea typeface="Microsoft YaHei" charset="-122"/>
              </a:rPr>
              <a:t>世人蒙昧无知的时候，　神并不监察，如今却吩咐各处的人都要悔改。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</a:rPr>
              <a:t>31</a:t>
            </a:r>
            <a:r>
              <a:rPr lang="zh-CN" altLang="en-US" sz="3600" dirty="0">
                <a:latin typeface="Microsoft YaHei" charset="-122"/>
                <a:ea typeface="Microsoft YaHei" charset="-122"/>
              </a:rPr>
              <a:t>因为他已经定了日子，要借着他所设立的人按公义审判天下，并且叫他从死里复活，给万人作可信的凭据。”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</a:rPr>
              <a:t>使徒行传</a:t>
            </a:r>
            <a:r>
              <a:rPr lang="en-US" altLang="zh-CN" sz="3600" dirty="0">
                <a:latin typeface="Microsoft YaHei" charset="-122"/>
                <a:ea typeface="Microsoft YaHei" charset="-122"/>
              </a:rPr>
              <a:t>17:24-31)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309B72A6-621F-9F04-E4E7-7710AE64CC1A}"/>
              </a:ext>
            </a:extLst>
          </p:cNvPr>
          <p:cNvSpPr txBox="1">
            <a:spLocks/>
          </p:cNvSpPr>
          <p:nvPr/>
        </p:nvSpPr>
        <p:spPr>
          <a:xfrm>
            <a:off x="8549640" y="155448"/>
            <a:ext cx="3340608" cy="602151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创造者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供给者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保守者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主宰者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审判者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恩典，赦免，拯救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主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信靠</a:t>
            </a:r>
            <a:endParaRPr lang="en-US" altLang="zh-CN" sz="36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28834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71500" lvl="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道成肉身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lvl="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钉十字架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lvl="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死而复活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lvl="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耶稣复临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lvl="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凡不认子的，就没有父；认子的，连父也有了。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约翰一书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2:23)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我们信什么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耶稣基督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32383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使徒信经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" charset="0"/>
                <a:ea typeface="Times" charset="0"/>
                <a:cs typeface="Times" charset="0"/>
              </a:rPr>
              <a:t>I believe in God the Father Almighty, Maker of heaven and earth.</a:t>
            </a:r>
            <a:br>
              <a:rPr lang="en-US" dirty="0">
                <a:latin typeface="Times" charset="0"/>
                <a:ea typeface="Times" charset="0"/>
                <a:cs typeface="Times" charset="0"/>
              </a:rPr>
            </a:br>
            <a:r>
              <a:rPr lang="en-US" dirty="0">
                <a:latin typeface="Times" charset="0"/>
                <a:ea typeface="Times" charset="0"/>
                <a:cs typeface="Times" charset="0"/>
              </a:rPr>
              <a:t>And in Jesus Christ, His only Son, our Lord; Who was conceived by the Holy Spirit; Born of the Virgin Mary; Suffered under Pontius Pilate; Was crucified, dead and buried; He descended into Hell; The third day He rose again from the dead; He ascended into heaven; And sit</a:t>
            </a:r>
            <a:r>
              <a:rPr lang="en-US" altLang="zh-CN" dirty="0">
                <a:latin typeface="Times" charset="0"/>
                <a:ea typeface="Times" charset="0"/>
                <a:cs typeface="Times" charset="0"/>
              </a:rPr>
              <a:t>s</a:t>
            </a:r>
            <a:r>
              <a:rPr lang="en-US" dirty="0">
                <a:latin typeface="Times" charset="0"/>
                <a:ea typeface="Times" charset="0"/>
                <a:cs typeface="Times" charset="0"/>
              </a:rPr>
              <a:t> on the right hand of God the Father Almighty; From thence He shall come to judge the living and the dead.</a:t>
            </a:r>
            <a:br>
              <a:rPr lang="en-US" dirty="0">
                <a:latin typeface="Times" charset="0"/>
                <a:ea typeface="Times" charset="0"/>
                <a:cs typeface="Times" charset="0"/>
              </a:rPr>
            </a:br>
            <a:r>
              <a:rPr lang="en-US" dirty="0">
                <a:latin typeface="Times" charset="0"/>
                <a:ea typeface="Times" charset="0"/>
                <a:cs typeface="Times" charset="0"/>
              </a:rPr>
              <a:t>I believe in the Holy Spirit; The Holy Christian Church, the Communion of Saints; The Forgiveness of sins; The Resurrection of the body; And the life</a:t>
            </a:r>
            <a:r>
              <a:rPr lang="zh-CN" altLang="en-US" dirty="0">
                <a:latin typeface="Times" charset="0"/>
                <a:ea typeface="Times" charset="0"/>
                <a:cs typeface="Times" charset="0"/>
              </a:rPr>
              <a:t> </a:t>
            </a:r>
            <a:r>
              <a:rPr lang="en-US" dirty="0">
                <a:latin typeface="Times" charset="0"/>
                <a:ea typeface="Times" charset="0"/>
                <a:cs typeface="Times" charset="0"/>
              </a:rPr>
              <a:t>everlasting. Amen. </a:t>
            </a:r>
          </a:p>
          <a:p>
            <a:endParaRPr lang="en-US" dirty="0">
              <a:latin typeface="Times" charset="0"/>
              <a:ea typeface="Times" charset="0"/>
              <a:cs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856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我信上帝，全能的父，创造天地的主。我信耶稣基督，上帝的独生子，我们的主；因着圣灵成孕，从童女玛利亚所生；在本丢彼拉多手下遇难，被钉在十字架上，死了，葬了；下到阴间；第三天从死里复活；后升天，坐在无所不能的父上帝的右边；将来要从那里降临，审判活人，死人。我信圣灵；一圣基督教会，圣徒相通；罪得赦免；肉身复活；并且永生。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使徒信经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85410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lvl="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道成肉身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lvl="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钉十字架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lvl="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死而复活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lvl="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耶稣复临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lvl="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我们信什么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耶稣基督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83426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55000" lnSpcReduction="20000"/>
          </a:bodyPr>
          <a:lstStyle/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太初有道，道与　神同在，道就是　神。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这道太初与　神同在。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万物是藉着他造的；凡被造的，没有一样不是藉着他造的。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生命在他里头，这生命就是人的光。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光照在黑暗里，黑暗却不接受光。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那光是真光，照亮一切生在世上的人。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他在世界，世界也是藉着他造的，世界却不认识他。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他到自己的地方来，自己的人倒不接待他。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凡接待他的，就是信他名的人，他就赐他们权柄，作　神的儿女。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这等人不是从血气生的，不是从情欲生的，也不是从人意生的，乃是从　神生的。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道成了肉身，住在我们中间，充充满满地有恩典，有真理。我们也见过他的荣光，正是父独生子的荣光。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1:1-14)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道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1886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2068</TotalTime>
  <Words>2327</Words>
  <Application>Microsoft Macintosh PowerPoint</Application>
  <PresentationFormat>Widescreen</PresentationFormat>
  <Paragraphs>198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Microsoft YaHei</vt:lpstr>
      <vt:lpstr>Arial</vt:lpstr>
      <vt:lpstr>Calibri</vt:lpstr>
      <vt:lpstr>Calibri Light</vt:lpstr>
      <vt:lpstr>Times</vt:lpstr>
      <vt:lpstr>Wingdings</vt:lpstr>
      <vt:lpstr>Office Theme</vt:lpstr>
      <vt:lpstr>PowerPoint Presentation</vt:lpstr>
      <vt:lpstr>耶稣基督</vt:lpstr>
      <vt:lpstr>1. 基督徒的信仰</vt:lpstr>
      <vt:lpstr>PowerPoint Presentation</vt:lpstr>
      <vt:lpstr>我们信什么-耶稣基督</vt:lpstr>
      <vt:lpstr>使徒信经</vt:lpstr>
      <vt:lpstr>使徒信经</vt:lpstr>
      <vt:lpstr>我们信什么-耶稣基督</vt:lpstr>
      <vt:lpstr>道</vt:lpstr>
      <vt:lpstr>道</vt:lpstr>
      <vt:lpstr>道</vt:lpstr>
      <vt:lpstr>道</vt:lpstr>
      <vt:lpstr>道</vt:lpstr>
      <vt:lpstr>2. 圣经</vt:lpstr>
      <vt:lpstr>圣经是什么-神说</vt:lpstr>
      <vt:lpstr>圣经是什么-启示</vt:lpstr>
      <vt:lpstr>圣经的作者</vt:lpstr>
      <vt:lpstr>圣经的功用</vt:lpstr>
      <vt:lpstr>成书时间</vt:lpstr>
      <vt:lpstr>覆盖时间</vt:lpstr>
      <vt:lpstr>体裁划分</vt:lpstr>
      <vt:lpstr>PowerPoint Presentation</vt:lpstr>
      <vt:lpstr>道</vt:lpstr>
      <vt:lpstr>道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Ren, Shuangxi</cp:lastModifiedBy>
  <cp:revision>109</cp:revision>
  <dcterms:created xsi:type="dcterms:W3CDTF">2016-11-18T03:29:42Z</dcterms:created>
  <dcterms:modified xsi:type="dcterms:W3CDTF">2024-03-01T23:41:11Z</dcterms:modified>
</cp:coreProperties>
</file>