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8" r:id="rId2"/>
    <p:sldId id="376" r:id="rId3"/>
    <p:sldId id="363" r:id="rId4"/>
    <p:sldId id="364" r:id="rId5"/>
    <p:sldId id="365" r:id="rId6"/>
    <p:sldId id="371" r:id="rId7"/>
    <p:sldId id="372" r:id="rId8"/>
    <p:sldId id="377" r:id="rId9"/>
    <p:sldId id="373" r:id="rId10"/>
    <p:sldId id="37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8110C8-A1F6-47BA-B187-63C28CF572C0}" v="6" dt="2023-03-03T21:34:44.9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892" autoAdjust="0"/>
    <p:restoredTop sz="94660"/>
  </p:normalViewPr>
  <p:slideViewPr>
    <p:cSldViewPr snapToGrid="0">
      <p:cViewPr varScale="1">
        <p:scale>
          <a:sx n="48" d="100"/>
          <a:sy n="48" d="100"/>
        </p:scale>
        <p:origin x="42" y="15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AFCE4-46A5-BA5A-D61E-34F7E0857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15B7E5-DCE0-341A-D73F-64B5CECD7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DE777-361C-EF65-3ACA-8739BDAE8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F6784-CB01-32D4-26EE-CCD916F24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8AE01-C933-458E-B025-D38C8D940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5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8D9B0-C41F-A0FD-FD9B-91101C57E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2F11EB-3700-8CD0-5F99-CDC0AF2255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66D8AE-FD1C-86F8-93D6-4904B24D3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1A1FD-F732-22F5-E81D-C653BE0BD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D9177-7859-9940-F9D9-1303CF6D4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05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19EC5D-A344-2DA1-F76F-5106F859A7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F51E5C-4EB8-85F7-4759-697B1C4C8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5DD72-C916-7D73-A1AE-996F7BC4C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288F7-F84B-F95F-550C-AB3A891B8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5A534-AC48-4FD8-81B5-C243C95B0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300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02FDD-595F-DEFB-5386-EF76049DE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DC92B-40C4-2FBA-9060-0E6E5C7D7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A7FB4-5BE2-3096-CB90-B27C4143C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4E548-C8A6-714D-049B-36EB2C018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0341B-64BA-FD4B-C43D-93057CBF1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746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B01A1-3B0D-CAD2-71F3-2A66F0F29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6D1CC-E71F-B68F-B884-1B9BB2E75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B0367-E2BE-B4FB-5DB8-D999A1F48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26800-5AA5-4924-43DA-7611277C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0820E-6663-F409-4005-260A976F8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2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F488F-1626-3978-BE08-02927EDAC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CB5C5-0EA2-E287-9847-6122364B03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BEA069-B7F6-4B06-7DAB-9C76605CDC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605BA-7B9B-2DA2-8C56-B9A4D8369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C50B0-46E5-6D44-9930-B7D38B506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BF896A-7392-FC43-C1A5-5661FC7E3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5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E49ED-8D43-57BD-C185-7A1FF2A3F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1A552-1CFD-424C-C2F0-80E3E3669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F2650-ABCF-5A04-8872-39901AE70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C616A5-FF69-94EC-377B-9C78ECD5E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09AB88-6C25-A421-A598-1C894CEB80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A5EE34-9B14-D026-84D7-3D12635EF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D01CC3-C4AD-4A3D-9939-1904BF4AB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E5D389-B676-7B28-E0E9-7E2D9AA14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35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28E0A-23B1-C890-76AD-C6AFC90A2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45C92A-FF65-91DE-92B7-6806BC9F4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9D143B-7A69-7D3F-F872-EBB32F7C3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B3AD78-B897-9A45-455B-651EF92DE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926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367A54-A399-0FDB-D73D-FAAF60681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C3C769-B826-64BB-FA3A-5F4207C7B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BEAF24-30E7-49D2-0730-A6FFA7B3C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1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D6901-F4FA-D355-3607-C65FAC40D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0DDD9-BF60-1F78-FE6E-E4EA44954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BA010A-51AF-C723-F576-95B8678B8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003EBC-7CF4-DA2D-0F2E-374B23AB3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84E6FC-8672-725C-3E59-0B2B00756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FFB85C-35F2-A9BA-6027-7FBF631E0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40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0D5C0-42D3-6C18-E12D-BD9943758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51747E-A144-2519-BA95-8F51C081EC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E48D6F-84EE-0323-073A-3F32543D9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F45BC5-80A8-6EEE-BE25-C4D65BFE9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980E10-C748-BE40-4F0D-CC75EB637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8E82C9-C732-E804-B38F-AA620483F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3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1C52B-611F-1FA0-2ECC-0F5CC3CFE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C75B4-198E-BB24-7025-A6BDFF198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E29D2-4780-02E4-7950-E121D5EB70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309FC-74AA-47B3-8D51-07FFFBC52C79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AF3F4-1D16-049B-C2CC-C15885C7B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05C4C-9096-C5EA-B3AD-266AF0668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8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19:1-14</a:t>
            </a: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</a:rPr>
              <a:t>箴言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8:22-36</a:t>
            </a:r>
          </a:p>
          <a:p>
            <a:pPr marL="0" indent="0">
              <a:buNone/>
            </a:pPr>
            <a:endParaRPr lang="en-US" altLang="zh-CN" sz="4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4000" dirty="0">
                <a:latin typeface="Microsoft YaHei" charset="-122"/>
                <a:ea typeface="Microsoft YaHei" charset="-122"/>
              </a:rPr>
              <a:t>…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普遍启示</a:t>
            </a:r>
            <a:r>
              <a:rPr lang="en-US" altLang="zh-CN" sz="4400" dirty="0">
                <a:latin typeface="Microsoft YaHei" charset="-122"/>
                <a:ea typeface="Microsoft YaHei" charset="-122"/>
              </a:rPr>
              <a:t>&amp;&amp;</a:t>
            </a:r>
            <a:r>
              <a:rPr lang="zh-CN" altLang="en-US" sz="4400" dirty="0">
                <a:latin typeface="Microsoft YaHei" charset="-122"/>
                <a:ea typeface="Microsoft YaHei" charset="-122"/>
              </a:rPr>
              <a:t>特殊启示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12164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18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因为我们两下藉着他被一个圣灵所感，得以进到父面前。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这样，你们不再作外人和客旅，是与圣徒同国，是　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神家里的人了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并且被建造在使徒和先知的根基上，有基督耶稣自己为房角石，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以弗所书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2:18-20)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倘若我耽延日久，你也可以知道在　神的家中当怎样行；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这家就是永生　神的教会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，真理的柱石和根基。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提摩太前书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3:15)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离开父家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5973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耶和华闻那馨香之气，就心里说：“我不再因人的缘故咒诅地（人从小时心里怀着恶念），也不再按着我才行的，灭各种的活物了。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地还存留的时候，稼穑、寒暑、冬夏、昼夜就永不停息了。”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8:21-22)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我与你们立约，凡有血肉的，不再被洪水灭绝，也不再有洪水毁坏地了。”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9:11)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他们说：“来吧，我们要建造一座城和一座塔，塔顶通天，为要传扬我们的名，免得我们分散在全地上。”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11:4)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普遍启示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784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雅弗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)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这些人的后裔将各国的地土、海岛分开居住，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各随各的方言、宗族立国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10:5)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这就是含的后裔，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各随他们的宗族、方言，所住的地土、邦国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10:20)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这就是闪的子孙，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各随他们的宗族、方言，所住的地土、邦国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10:31)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2“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我必叫你成为大国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。我必赐福给你，叫你的名为大，你也要叫别人得福。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12:2)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国度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207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挪亚的儿子闪、含、雅弗的后代记在下面。洪水以后，他们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都生了儿子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10:1)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撒莱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不生育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，没有孩子。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11:30)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国民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6043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该撒提庇留在位第十五年，本丢彼拉多作犹太巡抚，希律作加利利分封的王，他兄弟腓力作以土利亚和特拉可尼地方分封的王，吕撒聂作亚比利尼分封的王，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亚那和该亚法作大祭司。那时，撒迦利亚的儿子约翰在旷野里，　神的话临到他。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他就来到约旦河一带地方，宣讲悔改的洗礼，使罪得赦。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路加福音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3:1-3)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那时，有施洗的约翰出来，在犹太的旷野传道，说：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2“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天国近了，你们应当悔改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！”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马太福音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3:1-2)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这约翰身穿骆驼毛的衣服，腰束皮带，吃的是蝗虫、野蜜。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马太福音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3:4)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</a:rPr>
              <a:t>施洗约翰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9391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耶和华对亚伯兰说：“你要离开本地、本族、父家，往我所要指示你的地去。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12:1)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</a:rPr>
              <a:t>离开本地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-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进入教会</a:t>
            </a: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离开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4692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716567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约书亚将以色列的众支派聚集在示剑，召了以色列的长老、族长、审判官并官长来，他们就站在　神面前。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约书亚对众民说：“耶和华以色列的　神如此说：‘古时你们的列祖，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就是亚伯拉罕和拿鹤的父亲他拉，住在大河那边事奉别神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，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我将你们的祖宗亚伯拉罕从大河那边带来，领他走遍迦南全地，又使他的子孙众多，把以撒赐给他。</a:t>
            </a:r>
            <a:endParaRPr lang="en-US" altLang="zh-CN" sz="18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…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（约书亚讲述以色列人进入迦南地的经历）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14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现在你们要敬畏耶和华，诚心实意地事奉他，将你们列祖在大河那边和在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埃及所事奉的　神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除掉，去事奉耶和华。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15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若是你们以事奉耶和华为不好，今日就可以选择所要事奉的：是你们列祖在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大河那边所事奉的　神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呢？是你们所住这地的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亚摩利人的　神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呢？至于我和我家，我们必定事奉耶和华。”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16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百姓回答说：“我们断不敢离弃耶和华去事奉别神，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17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因耶和华我们的　神曾将我们和我们列祖从埃及地的为奴之家领出来，在我们眼前行了那些大神迹，在我们所行的道上，所经过的诸国，都保护了我们。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18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耶和华又把住此地的亚摩利人都从我们面前赶出去。所以，我们必事奉耶和华，因为他是我们的　神。”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约书亚记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24:1-18)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离开本族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67738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但你们不要受拉比的称呼，因为只有一位是你们的夫子，你们都是弟兄；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也不要称呼地上的人为父，因为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只有一位是你们的父，就是在天上的父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；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也不要受师尊的称呼，因为只有一位是你们的师尊，就是基督。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马太福音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23:8-10)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虽有称为　神的，或在天、或在地，就如那许多的　神，许多的主；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然而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我们只有一位　神，就是父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，万物都本于他，我们也归于他；并有一位主，就是耶稣基督，万物都是藉着他有的，我们也是藉着他有的。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哥林多前书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8:5-6)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离开父家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7862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那光是真光，照亮一切生在世上的人。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他在世界，世界也是藉着他造的，世界却不认识他。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他到自己的地方来，自己的人倒不接待他。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凡接待他的，就是信他名的人，他就赐他们权柄，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作　神的儿女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这等人不是从血气生的，不是从情欲生的，也不是从人意生的，乃是从　神生的。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约翰福音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1:9-13)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你们若顺从肉体活着，必要死；若靠着圣灵治死身体的恶行，必要活着。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因为凡被　神的灵引导的，都是　神的儿子。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你们所受的不是奴仆的心，仍旧害怕；所受的乃是儿子的心，因此我们呼叫：“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阿爸，父！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圣灵与我们的心同证我们是　神的儿女；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罗马书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8:13-16)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离开父家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78387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3884</TotalTime>
  <Words>1752</Words>
  <Application>Microsoft Office PowerPoint</Application>
  <PresentationFormat>Widescreen</PresentationFormat>
  <Paragraphs>93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Microsoft YaHei</vt:lpstr>
      <vt:lpstr>Arial</vt:lpstr>
      <vt:lpstr>Calibri</vt:lpstr>
      <vt:lpstr>Calibri Light</vt:lpstr>
      <vt:lpstr>Office Theme</vt:lpstr>
      <vt:lpstr>普遍启示&amp;&amp;特殊启示</vt:lpstr>
      <vt:lpstr>普遍启示</vt:lpstr>
      <vt:lpstr>国度</vt:lpstr>
      <vt:lpstr>国民</vt:lpstr>
      <vt:lpstr>施洗约翰</vt:lpstr>
      <vt:lpstr>离开</vt:lpstr>
      <vt:lpstr>离开本族</vt:lpstr>
      <vt:lpstr>离开父家</vt:lpstr>
      <vt:lpstr>离开父家</vt:lpstr>
      <vt:lpstr>离开父家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永古隐藏不言的奥秘</dc:title>
  <dc:creator>Ren, Shuangxi</dc:creator>
  <cp:lastModifiedBy>Ren, Shuangxi</cp:lastModifiedBy>
  <cp:revision>225</cp:revision>
  <dcterms:created xsi:type="dcterms:W3CDTF">2023-03-03T18:54:13Z</dcterms:created>
  <dcterms:modified xsi:type="dcterms:W3CDTF">2023-04-29T02:47:46Z</dcterms:modified>
</cp:coreProperties>
</file>