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319" r:id="rId3"/>
    <p:sldId id="346" r:id="rId4"/>
    <p:sldId id="311" r:id="rId5"/>
    <p:sldId id="345" r:id="rId6"/>
    <p:sldId id="344" r:id="rId7"/>
    <p:sldId id="347" r:id="rId8"/>
    <p:sldId id="348" r:id="rId9"/>
    <p:sldId id="349" r:id="rId10"/>
    <p:sldId id="350" r:id="rId11"/>
    <p:sldId id="301" r:id="rId12"/>
    <p:sldId id="352" r:id="rId13"/>
    <p:sldId id="351" r:id="rId14"/>
    <p:sldId id="353" r:id="rId15"/>
    <p:sldId id="354" r:id="rId16"/>
    <p:sldId id="355" r:id="rId17"/>
    <p:sldId id="356" r:id="rId18"/>
    <p:sldId id="357" r:id="rId19"/>
    <p:sldId id="375" r:id="rId20"/>
    <p:sldId id="362" r:id="rId21"/>
    <p:sldId id="358" r:id="rId22"/>
    <p:sldId id="359" r:id="rId23"/>
    <p:sldId id="360" r:id="rId24"/>
    <p:sldId id="361" r:id="rId25"/>
    <p:sldId id="376" r:id="rId26"/>
    <p:sldId id="363" r:id="rId27"/>
    <p:sldId id="364" r:id="rId28"/>
    <p:sldId id="365" r:id="rId29"/>
    <p:sldId id="366" r:id="rId30"/>
    <p:sldId id="368" r:id="rId31"/>
    <p:sldId id="369" r:id="rId32"/>
    <p:sldId id="37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8110C8-A1F6-47BA-B187-63C28CF572C0}" v="6" dt="2023-03-03T21:34:44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892" autoAdjust="0"/>
    <p:restoredTop sz="94660"/>
  </p:normalViewPr>
  <p:slideViewPr>
    <p:cSldViewPr snapToGrid="0">
      <p:cViewPr varScale="1">
        <p:scale>
          <a:sx n="48" d="100"/>
          <a:sy n="48" d="100"/>
        </p:scale>
        <p:origin x="42" y="1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AFCE4-46A5-BA5A-D61E-34F7E0857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5B7E5-DCE0-341A-D73F-64B5CECD7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DE777-361C-EF65-3ACA-8739BDAE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F6784-CB01-32D4-26EE-CCD916F24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8AE01-C933-458E-B025-D38C8D94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5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8D9B0-C41F-A0FD-FD9B-91101C57E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F11EB-3700-8CD0-5F99-CDC0AF225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6D8AE-FD1C-86F8-93D6-4904B24D3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1FD-F732-22F5-E81D-C653BE0B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D9177-7859-9940-F9D9-1303CF6D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0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19EC5D-A344-2DA1-F76F-5106F859A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51E5C-4EB8-85F7-4759-697B1C4C8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5DD72-C916-7D73-A1AE-996F7BC4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288F7-F84B-F95F-550C-AB3A891B8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5A534-AC48-4FD8-81B5-C243C95B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0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02FDD-595F-DEFB-5386-EF76049DE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DC92B-40C4-2FBA-9060-0E6E5C7D7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A7FB4-5BE2-3096-CB90-B27C4143C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4E548-C8A6-714D-049B-36EB2C01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0341B-64BA-FD4B-C43D-93057CBF1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4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B01A1-3B0D-CAD2-71F3-2A66F0F29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6D1CC-E71F-B68F-B884-1B9BB2E75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B0367-E2BE-B4FB-5DB8-D999A1F4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26800-5AA5-4924-43DA-7611277C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0820E-6663-F409-4005-260A976F8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2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F488F-1626-3978-BE08-02927EDAC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CB5C5-0EA2-E287-9847-6122364B0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EA069-B7F6-4B06-7DAB-9C76605CD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605BA-7B9B-2DA2-8C56-B9A4D8369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C50B0-46E5-6D44-9930-B7D38B506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BF896A-7392-FC43-C1A5-5661FC7E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E49ED-8D43-57BD-C185-7A1FF2A3F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1A552-1CFD-424C-C2F0-80E3E3669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F2650-ABCF-5A04-8872-39901AE70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616A5-FF69-94EC-377B-9C78ECD5E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09AB88-6C25-A421-A598-1C894CEB80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5EE34-9B14-D026-84D7-3D12635EF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D01CC3-C4AD-4A3D-9939-1904BF4AB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E5D389-B676-7B28-E0E9-7E2D9AA1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3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28E0A-23B1-C890-76AD-C6AFC90A2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45C92A-FF65-91DE-92B7-6806BC9F4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D143B-7A69-7D3F-F872-EBB32F7C3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B3AD78-B897-9A45-455B-651EF92DE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2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367A54-A399-0FDB-D73D-FAAF60681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3C769-B826-64BB-FA3A-5F4207C7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EAF24-30E7-49D2-0730-A6FFA7B3C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6901-F4FA-D355-3607-C65FAC40D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0DDD9-BF60-1F78-FE6E-E4EA44954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BA010A-51AF-C723-F576-95B8678B8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03EBC-7CF4-DA2D-0F2E-374B23AB3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4E6FC-8672-725C-3E59-0B2B00756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FB85C-35F2-A9BA-6027-7FBF631E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40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0D5C0-42D3-6C18-E12D-BD9943758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1747E-A144-2519-BA95-8F51C081EC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E48D6F-84EE-0323-073A-3F32543D9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45BC5-80A8-6EEE-BE25-C4D65BFE9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80E10-C748-BE40-4F0D-CC75EB637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E82C9-C732-E804-B38F-AA620483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1C52B-611F-1FA0-2ECC-0F5CC3CFE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C75B4-198E-BB24-7025-A6BDFF198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E29D2-4780-02E4-7950-E121D5EB7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AF3F4-1D16-049B-C2CC-C15885C7B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05C4C-9096-C5EA-B3AD-266AF0668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8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分善恶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&amp;&amp;</a:t>
            </a:r>
            <a:r>
              <a:rPr lang="ja-JP" altLang="en-US" sz="2400" dirty="0">
                <a:latin typeface="Microsoft YaHei" charset="-122"/>
                <a:ea typeface="Microsoft YaHei" charset="-122"/>
              </a:rPr>
              <a:t>省察认罪</a:t>
            </a: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11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2000" dirty="0">
                <a:latin typeface="Microsoft YaHei" charset="-122"/>
                <a:ea typeface="Microsoft YaHei" charset="-122"/>
              </a:rPr>
              <a:t>律法 </a:t>
            </a:r>
            <a:r>
              <a:rPr lang="en-US" altLang="ja-JP" sz="2000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分蹄</a:t>
            </a:r>
            <a:endParaRPr lang="en-US" altLang="zh-CN" sz="32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2000" dirty="0">
                <a:latin typeface="Microsoft YaHei" charset="-122"/>
                <a:ea typeface="Microsoft YaHei" charset="-122"/>
              </a:rPr>
              <a:t>献祭 </a:t>
            </a:r>
            <a:r>
              <a:rPr lang="en-US" altLang="ja-JP" sz="2000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倒嚼</a:t>
            </a:r>
            <a:endParaRPr lang="en-US" altLang="ja-JP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ja-JP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r>
              <a:rPr lang="en-US" altLang="ja-JP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分蹄倒嚼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2483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只要心里尊主基督为圣。有人问你们心中盼望的缘由，就要常作准备，以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温柔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、敬畏的心回答各人。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彼得前书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3:15)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你们作妻子的要顺服自己的丈夫。这样，若有不信从道理的丈夫，他们虽然不听道，也可以因妻子的品行被感化过来。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这正是因看见你们有贞洁的品行和敬畏的心。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你们不要以外面的辫头发、戴金饰、穿美衣为妆饰，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只要以里面存着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长久温柔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、安静的心为妆饰，这在　神面前是极宝贵的。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彼得前书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3:1-4)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温柔谦卑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898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25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就说：“迦南当受咒诅，必给他弟兄作奴仆的奴仆。”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又说：“耶和华闪的　神是应当称颂的，愿迦南作闪的奴仆。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27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愿　神使雅弗扩张，使他住在闪的帐棚里，又愿迦南作他的奴仆。”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9:25-27)</a:t>
            </a: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以色列人</a:t>
            </a: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迦南人</a:t>
            </a: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外邦人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挪亚的后裔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8554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人子啊，你要面向本民中、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从己心发预言的女子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说预言，攻击她们，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说：‘主耶和华如此说：这些妇女有祸了！她们为众人的膀臂缝靠枕，给高矮之人作下垂的头巾，为要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猎取人的性命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。难道你们要猎取我百姓的性命，为利己将人救活吗？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你们为两把大麦，为几块饼，在我民中亵渎我，对肯听谎言的民说谎，杀死不该死的人，救活不该活的人。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所以主耶和华如此说：看哪！我与你们的靠枕反对，就是你们用以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猎取人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、使人的性命如鸟飞的。我要将靠枕从你们的膀臂上扯去，释放你们猎取如鸟飞的人。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我也必撕裂你们下垂的头巾，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救我百姓脱离你们的手，不再被猎取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，落在你们手中。你们就知道我是耶和华。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以西结书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13:17-21)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宁录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猎人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7324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地上虔诚人灭尽，世间没有正直人；各人埋伏要杀人流血，都用网罗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猎取弟兄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弥迦书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7:2)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我父啊！看看你外袍的衣襟在我手中。我割下你的衣襟，没有杀你，你由此可以知道我没有恶意叛逆你。你虽然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猎取我的命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，我却没有得罪你。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撒母耳记上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24:11)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18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仇敌追赶我们的脚步像打猎的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，以致我们不敢在自己的街上行走。我们的结局临近，我们的日子满足，我们的结局来到了。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耶利米哀歌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4:18)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宁录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猎人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318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不要容你的眼睛睡觉，不要容你的眼皮打盹。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要救自己，如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鹿脱离猎户的手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，如鸟脱离捕鸟人的手。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箴言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6:4-5)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耶和华必将以色列人交付敌人，直等那生产的妇人生下子来。那时，掌权者（原文作“他”）其余的弟兄必归到以色列人那里。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他必起来，倚靠耶和华的大能，并耶和华他　神之名的威严，牧养他的羊群。他们要安然居住；因为他必日见尊大，直到地极。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这位必作我们的平安。当亚述人进入我们的地境，践踏宫殿的时候，我们就立起七个牧者、八个首领攻击他。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他们必用刀剑毁坏亚述地和宁录地的关口。亚述人进入我们的地境践踏的时候，他必拯救我们。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弥迦书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5:3-6)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宁录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猎人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428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耶和华降临，要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看看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世人所建造的城和塔。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11:5)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耶和华说：“我所要作的事岂可瞒着亚伯拉罕呢？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…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耶和华说：“所多玛和蛾摩拉的罪恶甚重，声闻于我。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我现在要下去，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察看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他们所行的，果然尽像那达到我耳中的声音一样吗？若是不然，我也必知道。”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18:17-21)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巴别塔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223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耶和华闻那馨香之气，就心里说：“我不再因人的缘故咒诅地（人从小时心里怀着恶念），也不再按着我才行的，灭各种的活物了。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地还存留的时候，稼穑、寒暑、冬夏、昼夜就永不停息了。”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8:21-22)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我与你们立约，凡有血肉的，不再被洪水灭绝，也不再有洪水毁坏地了。”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9:11)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巴别塔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501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00457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五旬节到了，门徒都聚集在一处。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忽然，从天上有响声下来，好像一阵大风吹过，充满了他们所坐的屋子；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又有舌头如火焰显现出来，分开落在他们各人头上。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他们就都被圣灵充满，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按着圣灵所赐的口才，说起别国的话来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那时，有虔诚的犹太人从天下各国来，住在耶路撒冷。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这声音一响，众人都来聚集。各人听见门徒用众人的乡谈说话，就甚纳闷，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都惊讶希奇说：“看哪，这说话的不都是加利利人吗？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我们各人怎么听见他们说我们生来所用的乡谈呢？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我们帕提亚人、玛代人、以拦人，和住在米所波大米、犹太、加帕多家、本都、亚西亚、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弗吕家、旁非利亚、埃及的人，并靠近古利奈的利比亚一带地方的人，从罗马来的客旅中，或是犹太人，或是进犹太教的人，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革哩底和亚拉伯人，都听见他们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用我们的乡谈，讲说　神的大作为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众人就都惊讶猜疑，彼此说：“这是什么意思呢？”</a:t>
            </a:r>
            <a:endParaRPr lang="en-US" altLang="zh-CN" sz="18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使徒行传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2:1-12)</a:t>
            </a:r>
          </a:p>
          <a:p>
            <a:pPr marL="0" indent="0">
              <a:buNone/>
            </a:pP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巴别塔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VS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新方言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0873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塞特也生了一个儿子，起名叫以挪士。那时候，人才求告耶和华的名。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4:26)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有人靠车，有人靠马，但我们要提到耶和华我们　神的名。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他们都屈身仆倒；我们却起来，立得正直。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求耶和华施行拯救；我们呼求的时候，愿王应允我们！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20:7-9)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耶和华啊，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荣耀不要归与我们，不要归与我们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，要因你的慈爱和诚实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归在你的名下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115:1)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神的名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60297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愿这些都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赞美耶和华的名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；因为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独有他的名被尊崇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，他的荣耀在天地之上。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148:13)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（大卫的赞美诗。）我的　神、我的王啊，我要尊崇你，我要永永远远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称颂你的名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我要天天称颂你，也要永永远远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赞美你的名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耶和华本为大，该受大赞美，其大无法测度。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这代要对那代颂赞你的作为，也要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传扬你的大能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我要默念你威严的尊荣，和你奇妙的作为。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人要传说你可畏之事的能力，我也要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传扬你的大德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他们记念你的大恩，就要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传出来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，并要歌唱你的公义。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145:1-7)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神的名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710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利未记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11:1-23</a:t>
            </a: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分善恶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&amp;&amp;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省察认罪</a:t>
            </a: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披戴基督的义</a:t>
            </a:r>
            <a:endParaRPr lang="en-US" altLang="zh-CN" sz="24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温柔谦卑</a:t>
            </a:r>
            <a:endParaRPr lang="en-US" altLang="zh-CN" sz="24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靠主更新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sz="4400" dirty="0">
                <a:latin typeface="Microsoft YaHei" charset="-122"/>
                <a:ea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127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你心里曾说：“我要升到天上！我要高举我的宝座在　神众星以上；我要坐在聚会的山上，在北方的极处；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我要升到高云之上，我要与至上者同等。”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然而你必坠落阴间，到坑中极深之处。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以赛亚书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14:13-15)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撒旦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58555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耶和华我们的主啊，你的名在全地何其美！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8:9)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你们和我当称耶和华为大，一同高举他的名。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34:3)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耶和华的名是应当称颂的，从今时直到永远！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113:2)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耶和华啊，你的名存到永远！耶和华啊，你可记念的名存到万代！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135:13)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神的名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136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要向耶和华歌唱，称颂他的名，天天传扬他的救恩。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96:2)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你们要称谢耶和华，求告他的名，在万民中传扬他的作为。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105:1)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神的名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659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到那日，你必说：“耶和华啊，我要称谢你！因为你虽然向我发怒，你的怒气却已转消，你又安慰了我。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看哪！　神是我的拯救，我要倚靠他，并不惧怕；因为主耶和华是我的力量，是我的诗歌，他也成了我的拯救。”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所以，你们必从救恩的泉源欢然取水。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在那日，你们要说：“当称谢耶和华，求告他的名，将他所行的传扬在万民中，提说他的名已被尊崇。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你们要向耶和华唱歌，因他所行的甚是美好！但愿这事普传天下。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锡安的居民哪，当扬声欢呼，因为在你们中间的以色列圣者乃为至大。”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以赛亚书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12:1-6)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神的名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3390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我们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传扬他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，是用诸般的智慧劝戒各人、教导各人，要把各人在基督里完完全全地引到　神面前。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歌罗西书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1:28)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惟有你们是被拣选的族类，是有君尊的祭司，是圣洁的国度，是属　神的子民，要叫你们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宣扬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那召你们出黑暗、入奇妙光明者的美德。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彼得前书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2:9)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神的名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442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耶和华闻那馨香之气，就心里说：“我不再因人的缘故咒诅地（人从小时心里怀着恶念），也不再按着我才行的，灭各种的活物了。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地还存留的时候，稼穑、寒暑、冬夏、昼夜就永不停息了。”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8:21-22)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我与你们立约，凡有血肉的，不再被洪水灭绝，也不再有洪水毁坏地了。”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9:11)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他们说：“来吧，我们要建造一座城和一座塔，塔顶通天，为要传扬我们的名，免得我们分散在全地上。”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11:4)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巴别塔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84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雅弗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)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这些人的后裔将各国的地土、海岛分开居住，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各随各的方言、宗族立国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10:5)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这就是含的后裔，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各随他们的宗族、方言，所住的地土、邦国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10:20)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这就是闪的子孙，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各随他们的宗族、方言，所住的地土、邦国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10:31)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我必叫你成为大国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。我必赐福给你，叫你的名为大，你也要叫别人得福。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12:2)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国度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207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挪亚的儿子闪、含、雅弗的后代记在下面。洪水以后，他们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都生了儿子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10:1)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撒莱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不生育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，没有孩子。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11:30)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国民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604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该撒提庇留在位第十五年，本丢彼拉多作犹太巡抚，希律作加利利分封的王，他兄弟腓力作以土利亚和特拉可尼地方分封的王，吕撒聂作亚比利尼分封的王，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亚那和该亚法作大祭司。那时，撒迦利亚的儿子约翰在旷野里，　神的话临到他。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他就来到约旦河一带地方，宣讲悔改的洗礼，使罪得赦。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路加福音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3:1-3)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那时，有施洗的约翰出来，在犹太的旷野传道，说：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天国近了，你们应当悔改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！”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3:1-2)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这约翰身穿骆驼毛的衣服，腰束皮带，吃的是蝗虫、野蜜。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施洗约翰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391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魔鬼又带他上了一座最高的山，将世上的万国与万国的荣华，都指给他看，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对他说：“你若俯伏拜我，我就把这一切都赐给你。”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4:8-9)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彼拉多说：“我岂是犹太人呢？你本国的人和祭司长把你交给我，你做了什么事呢？”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耶稣回答说：“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我的国不属这世界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。我的国若属这世界，我的臣仆必要争战，使我不至于被交给犹太人；只是我的国不属这世界。”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18:35-36)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地上的国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VS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天国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261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愿你的祭司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披上公义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，愿你的圣民欢呼。</a:t>
            </a: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我要使祭司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披上救恩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，圣民大声欢呼。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132:9,16)</a:t>
            </a: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我因耶和华大大欢喜，我的心靠　神快乐。因他以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拯救为衣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给我穿上，以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公义为袍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给我披上。好像新郎戴上华冠，又像新妇佩戴妆饰。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以赛亚书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61:10)</a:t>
            </a:r>
          </a:p>
          <a:p>
            <a:pPr marL="0" indent="0">
              <a:buNone/>
            </a:pPr>
            <a:endParaRPr lang="en-US" altLang="zh-CN" sz="1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披戴基督的义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107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有一个法利赛人，名叫尼哥底母，是犹太人的官。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这人夜里来见耶稣，说：“拉比，我们知道你是由　神那里来作师傅的，因为你所行的神迹，若没有　神同在，无人能行。”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耶稣回答说：“我实实在在地告诉你：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人若不重生，就不能见　神的国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尼哥底母说：“人已经老了，如何能重生呢？岂能再进母腹生出来吗？”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耶稣说：“我实实在在地告诉你：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人若不是从水和圣灵生的，就不能进　神的国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从肉身生的，就是肉身；从灵生的，就是灵。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我说‘你们必须重生’，你不要以为希奇。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风随着意思吹，你听见风的响声，却不晓得从哪里来，往哪里去；凡从圣灵生的，也是如此。”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3:1-8)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地上的国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VS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天国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46730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法利赛人问：“　神的国几时来到？”耶稣回答说：“　神的国来到不是眼所能见的。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人也不得说：‘看哪，在这里！看哪，在那里！’因为　神的国就在你们心里（“心里”或作“中间”）。”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路加福音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17:20-21)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凡接待他的，就是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信他名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的人，他就赐他们权柄，作　神的儿女。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这等人不是从血气生的，不是从情欲生的，也不是从人意生的，乃是从　神生的。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1:12-13)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地上的国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VS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天国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085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所以，你们祷告要这样说：‘我们在天上的父：愿人都尊你的名为圣。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愿你的国降临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。愿你的旨意行在地上，如同行在天上。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我们日用的饮食，今日赐给我们。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免我们的债，如同我们免了人的债。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不叫我们遇见试探。救我们脱离凶恶。（或作“脱离恶者”）因为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国度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、权柄、荣耀，全是你的，直到永远。阿们’！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6:9-13)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天国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309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所以，你们因信基督耶稣，都是　神的儿子。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27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你们受洗归入基督的，都是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披戴基督了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28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并不分犹太人、希利尼人、自主的、为奴的，或男或女，因为你们在基督耶稣里，都成为一了。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29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你们既属乎基督，就是亚伯拉罕的后裔，是照着应许承受产业的了。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加拉太书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3:26-29)</a:t>
            </a: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行事为人要端正，好像行在白昼；不可荒宴醉酒，不可好色邪荡，不可争竞嫉妒。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总要披戴主耶稣基督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，不要为肉体安排去放纵私欲。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罗马书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13:13-14)</a:t>
            </a: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披戴基督的义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022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若有人在基督里，他就是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新造的人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。旧事已过，都变成新的了。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哥林多后书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5:17)</a:t>
            </a:r>
          </a:p>
          <a:p>
            <a:pPr marL="0" indent="0">
              <a:buNone/>
            </a:pPr>
            <a:endParaRPr lang="en-US" altLang="zh-CN" sz="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不要效法这个世界，只要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心意更新而变化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，叫你们察验何为　神的善良、纯全、可喜悦的旨意。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罗马书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12:2)</a:t>
            </a:r>
          </a:p>
          <a:p>
            <a:pPr marL="0" indent="0">
              <a:buNone/>
            </a:pPr>
            <a:endParaRPr lang="en-US" altLang="zh-CN" sz="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不要彼此说谎，因你们已经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脱去旧人和旧人的行为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穿上了新人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。这新人在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知识上渐渐更新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，正如造他主的形像。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歌罗西书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3:8-10)</a:t>
            </a:r>
          </a:p>
          <a:p>
            <a:pPr marL="0" indent="0">
              <a:buNone/>
            </a:pPr>
            <a:endParaRPr lang="en-US" altLang="zh-CN" sz="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靠主更新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67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耶稣就打发两个门徒，对他们说：“你们往对面村子里去，必看见一匹驴拴在那里，还有驴驹同在一处。你们解开，牵到我这里来。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若有人对你们说什么，你们就说：‘主要用它。’那人必立时让你们牵来。”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这事成就，是要应验先知的话，说：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5“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要对锡安的居民（原文作“女子”）说：‘看哪，你的王来到你这里，是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温柔的，又骑着驴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，就是骑着驴驹子。’”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21:2-5)</a:t>
            </a:r>
          </a:p>
          <a:p>
            <a:pPr marL="0" indent="0">
              <a:buNone/>
            </a:pPr>
            <a:endParaRPr lang="en-US" altLang="zh-CN" sz="12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锡安的民哪，应当大大喜乐！耶路撒冷的民哪，应当欢呼！看哪，你的王来到你这里！他是公义的，并且施行拯救，谦谦和和地骑着驴，就是骑着驴的驹子。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撒迦利亚书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9:9)</a:t>
            </a:r>
          </a:p>
          <a:p>
            <a:pPr marL="0" indent="0">
              <a:buNone/>
            </a:pPr>
            <a:endParaRPr lang="en-US" altLang="zh-CN" sz="12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他不喜悦马的力大，不喜爱人的腿快。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耶和华喜爱敬畏他和盼望他慈爱的人。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147:10-11)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温柔谦卑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520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耶稣看见这许多的人，就上了山，既已坐下，门徒到他跟前来。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他就开口教训他们，说：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3“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虚心的人有福了，因为天国是他们的。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哀恸的人有福了，因为他们必得安慰。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温柔的人有福了，因为他们必承受地土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饥渴慕义的人有福了，因为他们必得饱足。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怜恤人的人有福了，因为他们必蒙怜恤。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清心的人有福了，因为他们必得见　神。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使人和睦的人有福了，因为他们必称为　神的儿子。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为义受逼迫的人有福了，因为天国是他们的。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5:1-10)</a:t>
            </a: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温柔谦卑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14743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凡劳苦担重担的人，可以到我这里来，我就使你们得安息。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我心里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柔和谦卑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，你们当负我的轭，学我的样式，这样，你们心里就必得享安息。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因为我的轭是容易的，我的担子是轻省的。”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11:28-30)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圣灵所结的果子，就是仁爱、喜乐、和平、忍耐、恩慈、良善、信实、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23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温柔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、节制。这样的事，没有律法禁止。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加拉太书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5:22-23)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在何处有嫉妒纷争，就在何处有扰乱和各样的坏事。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惟独从上头来的智慧，先是清洁，后是和平，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温良柔顺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，满有怜悯，多结善果，没有偏见，没有假冒。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雅各书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3:16-17)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温柔谦卑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85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我们作基督的使徒，虽然可以叫人尊重，却没有向你们或向别人求荣耀，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只在你们中间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存心温柔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，如同母亲乳养自己的孩子。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帖撒罗尼迦前书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2:6-7)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贪财是万恶之根！有人贪恋钱财，就被引诱离了真道，用许多愁苦把自己刺透了。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但你这属　神的人要逃避这些事，追求公义、敬虔、信心、爱心、忍耐、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温柔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提摩太前书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6:10-11)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我为主被囚的劝你们，既然蒙召，行事为人就当与蒙召的恩相称。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凡事谦虚、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温柔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、忍耐，用爱心互相宽容，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用和平彼此联络，竭力保守圣灵所赐合而为一的心。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以弗所书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4:1-6)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温柔谦卑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243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3720</TotalTime>
  <Words>5553</Words>
  <Application>Microsoft Office PowerPoint</Application>
  <PresentationFormat>Widescreen</PresentationFormat>
  <Paragraphs>301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Microsoft YaHei</vt:lpstr>
      <vt:lpstr>Arial</vt:lpstr>
      <vt:lpstr>Calibri</vt:lpstr>
      <vt:lpstr>Calibri Light</vt:lpstr>
      <vt:lpstr>Office Theme</vt:lpstr>
      <vt:lpstr>洁净-分蹄倒嚼</vt:lpstr>
      <vt:lpstr>洁净</vt:lpstr>
      <vt:lpstr>披戴基督的义</vt:lpstr>
      <vt:lpstr>披戴基督的义</vt:lpstr>
      <vt:lpstr>靠主更新</vt:lpstr>
      <vt:lpstr>温柔谦卑</vt:lpstr>
      <vt:lpstr>温柔谦卑</vt:lpstr>
      <vt:lpstr>温柔谦卑</vt:lpstr>
      <vt:lpstr>温柔谦卑</vt:lpstr>
      <vt:lpstr>温柔谦卑</vt:lpstr>
      <vt:lpstr>挪亚的后裔</vt:lpstr>
      <vt:lpstr>宁录-猎人</vt:lpstr>
      <vt:lpstr>宁录-猎人</vt:lpstr>
      <vt:lpstr>宁录-猎人</vt:lpstr>
      <vt:lpstr>巴别塔</vt:lpstr>
      <vt:lpstr>巴别塔</vt:lpstr>
      <vt:lpstr>巴别塔VS新方言</vt:lpstr>
      <vt:lpstr>神的名</vt:lpstr>
      <vt:lpstr>神的名</vt:lpstr>
      <vt:lpstr>撒旦</vt:lpstr>
      <vt:lpstr>神的名</vt:lpstr>
      <vt:lpstr>神的名</vt:lpstr>
      <vt:lpstr>神的名</vt:lpstr>
      <vt:lpstr>神的名</vt:lpstr>
      <vt:lpstr>巴别塔</vt:lpstr>
      <vt:lpstr>国度</vt:lpstr>
      <vt:lpstr>国民</vt:lpstr>
      <vt:lpstr>施洗约翰</vt:lpstr>
      <vt:lpstr>地上的国VS天国</vt:lpstr>
      <vt:lpstr>地上的国VS天国</vt:lpstr>
      <vt:lpstr>地上的国VS天国</vt:lpstr>
      <vt:lpstr>天国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永古隐藏不言的奥秘</dc:title>
  <dc:creator>Ren, Shuangxi</dc:creator>
  <cp:lastModifiedBy>Ren, Shuangxi</cp:lastModifiedBy>
  <cp:revision>212</cp:revision>
  <dcterms:created xsi:type="dcterms:W3CDTF">2023-03-03T18:54:13Z</dcterms:created>
  <dcterms:modified xsi:type="dcterms:W3CDTF">2023-04-28T23:52:07Z</dcterms:modified>
</cp:coreProperties>
</file>