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19" r:id="rId3"/>
    <p:sldId id="311" r:id="rId4"/>
    <p:sldId id="301" r:id="rId5"/>
    <p:sldId id="321" r:id="rId6"/>
    <p:sldId id="320" r:id="rId7"/>
    <p:sldId id="322" r:id="rId8"/>
    <p:sldId id="323" r:id="rId9"/>
    <p:sldId id="325" r:id="rId10"/>
    <p:sldId id="326" r:id="rId11"/>
    <p:sldId id="327" r:id="rId12"/>
    <p:sldId id="329" r:id="rId13"/>
    <p:sldId id="333" r:id="rId14"/>
    <p:sldId id="334" r:id="rId15"/>
    <p:sldId id="330" r:id="rId16"/>
    <p:sldId id="331" r:id="rId17"/>
    <p:sldId id="340" r:id="rId18"/>
    <p:sldId id="339" r:id="rId19"/>
    <p:sldId id="337" r:id="rId20"/>
    <p:sldId id="335" r:id="rId21"/>
    <p:sldId id="342" r:id="rId22"/>
    <p:sldId id="341" r:id="rId23"/>
    <p:sldId id="336" r:id="rId24"/>
    <p:sldId id="343" r:id="rId25"/>
    <p:sldId id="33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110C8-A1F6-47BA-B187-63C28CF572C0}" v="6" dt="2023-03-03T21:34:44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FCE4-46A5-BA5A-D61E-34F7E0857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5B7E5-DCE0-341A-D73F-64B5CECD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DE777-361C-EF65-3ACA-8739BDAE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F6784-CB01-32D4-26EE-CCD916F24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AE01-C933-458E-B025-D38C8D94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5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D9B0-C41F-A0FD-FD9B-91101C5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F11EB-3700-8CD0-5F99-CDC0AF225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6D8AE-FD1C-86F8-93D6-4904B24D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1FD-F732-22F5-E81D-C653BE0B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D9177-7859-9940-F9D9-1303CF6D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19EC5D-A344-2DA1-F76F-5106F859A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51E5C-4EB8-85F7-4759-697B1C4C8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DD72-C916-7D73-A1AE-996F7BC4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288F7-F84B-F95F-550C-AB3A891B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5A534-AC48-4FD8-81B5-C243C95B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2FDD-595F-DEFB-5386-EF76049D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C92B-40C4-2FBA-9060-0E6E5C7D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7FB4-5BE2-3096-CB90-B27C4143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E548-C8A6-714D-049B-36EB2C01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341B-64BA-FD4B-C43D-93057CBF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4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01A1-3B0D-CAD2-71F3-2A66F0F2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6D1CC-E71F-B68F-B884-1B9BB2E7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B0367-E2BE-B4FB-5DB8-D999A1F4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6800-5AA5-4924-43DA-7611277C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820E-6663-F409-4005-260A976F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F488F-1626-3978-BE08-02927EDA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B5C5-0EA2-E287-9847-6122364B0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EA069-B7F6-4B06-7DAB-9C76605CD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605BA-7B9B-2DA2-8C56-B9A4D836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C50B0-46E5-6D44-9930-B7D38B50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F896A-7392-FC43-C1A5-5661FC7E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49ED-8D43-57BD-C185-7A1FF2A3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A552-1CFD-424C-C2F0-80E3E3669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F2650-ABCF-5A04-8872-39901AE70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616A5-FF69-94EC-377B-9C78ECD5E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9AB88-6C25-A421-A598-1C894CEB8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5EE34-9B14-D026-84D7-3D12635E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01CC3-C4AD-4A3D-9939-1904BF4A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5D389-B676-7B28-E0E9-7E2D9AA1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3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28E0A-23B1-C890-76AD-C6AFC90A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45C92A-FF65-91DE-92B7-6806BC9F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D143B-7A69-7D3F-F872-EBB32F7C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3AD78-B897-9A45-455B-651EF92D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2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367A54-A399-0FDB-D73D-FAAF6068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3C769-B826-64BB-FA3A-5F4207C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EAF24-30E7-49D2-0730-A6FFA7B3C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6901-F4FA-D355-3607-C65FAC40D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DDD9-BF60-1F78-FE6E-E4EA44954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A010A-51AF-C723-F576-95B8678B8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03EBC-7CF4-DA2D-0F2E-374B23AB3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4E6FC-8672-725C-3E59-0B2B0075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FB85C-35F2-A9BA-6027-7FBF631E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D5C0-42D3-6C18-E12D-BD994375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1747E-A144-2519-BA95-8F51C081E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48D6F-84EE-0323-073A-3F32543D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5BC5-80A8-6EEE-BE25-C4D65BFE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80E10-C748-BE40-4F0D-CC75EB63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E82C9-C732-E804-B38F-AA620483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1C52B-611F-1FA0-2ECC-0F5CC3CF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75B4-198E-BB24-7025-A6BDFF198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29D2-4780-02E4-7950-E121D5EB7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09FC-74AA-47B3-8D51-07FFFBC52C79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AF3F4-1D16-049B-C2CC-C15885C7B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5C4C-9096-C5EA-B3AD-266AF066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8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分善恶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&amp;&amp;</a:t>
            </a:r>
            <a:r>
              <a:rPr lang="ja-JP" altLang="en-US" sz="2400" dirty="0">
                <a:latin typeface="Microsoft YaHei" charset="-122"/>
                <a:ea typeface="Microsoft YaHei" charset="-122"/>
              </a:rPr>
              <a:t>省察认罪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11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律法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分蹄</a:t>
            </a:r>
            <a:endParaRPr lang="en-US" altLang="zh-CN" sz="3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献祭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倒嚼</a:t>
            </a:r>
            <a:endParaRPr lang="en-US" altLang="ja-JP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2483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所以你们该效法　神，好像蒙慈爱的儿女一样。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也要凭爱心行事，正如基督爱我们，为我们舍了自己，当作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馨香的供物和祭物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献与　神。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以弗所书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5:1-2)</a:t>
            </a:r>
          </a:p>
          <a:p>
            <a:pPr marL="0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感谢　神，常率领我们在基督里夸胜，并藉着我们在各处显扬那因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认识基督而有的香气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因为我们在　神面前，无论在得救的人身上，或灭亡的人身上，都有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基督馨香之气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在这等人，就作了死的香气叫他死。在那等人，就作了活的香气叫他活。这事谁能当得起呢。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我们不像那许多人，为利混乱　神的道。乃是由于诚实，由于　神，在　神面前凭着基督讲道。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哥林多后书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2:14-17)</a:t>
            </a:r>
          </a:p>
          <a:p>
            <a:pPr marL="0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我并不求什么馈送，所求的就是你们的果子渐渐增多，归在你们的账上。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但我样样都有，并且有余；我已经充足，因我从以巴弗提受了你们的馈送，当作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极美的香气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，为　神所收纳、所喜悦的祭物。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腓立比书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4:17-18)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馨香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–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神所喜悦的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22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4734"/>
            <a:ext cx="10620375" cy="58932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天使（原文作“他”）又指给我看，大祭司约书亚站在耶和华的使者面前，撒但也站在约书亚的右边，与他作对。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耶和华向撒但说：“撒但哪，耶和华责备你，就是拣选耶路撒冷的耶和华责备你，这不是从火中抽出来的一根柴吗？”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约书亚穿着污秽的衣服，站在使者面前。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使者吩咐站在面前的说：“你们要脱去他污秽的衣服。”又对约书亚说：“我使你脱离罪孽，要给你穿上华美的衣服。”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我说：“要将洁净的冠冕戴在他头上。”他们就把洁净的冠冕戴在他头上，给他穿上华美的衣服，耶和华的使者在旁边站立。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耶和华的使者告诫约书亚说：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7“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万军之耶和华如此说：‘你若遵行我的道，谨守我的命令，你就可以管理我的家，看守我的院宇；我也要使你在这些站立的人中间来往。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8“‘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大祭司约书亚啊，你和坐在你面前的同伴都当听（他们是作预兆的）。我必使我仆人大卫的苗裔发出。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看哪！我在约书亚面前所立的石头，在一块石头上有七眼。万军之耶和华说：我要亲自雕刻这石头，并要在一日之间除掉这地的罪孽。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10“‘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当那日，你们各人要请邻舍坐在葡萄树和无花果树下。’这是万军之耶和华说的。”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撒迦利亚书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3:1-10)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155401"/>
            <a:ext cx="10515600" cy="80933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含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4700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大龙就是那古蛇，名叫魔鬼，又叫撒但，是迷惑普天下的。它被摔在地上，它的使者也一同被摔下去。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我听见在天上有大声音说：“我　神的救恩、能力、国度，并他基督的权柄，现在都来到了，因为那在我们　神面前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昼夜控告我们弟兄的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，已经被摔下去了。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启示录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12:9-10)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谁能控告　神所拣选的人呢？有　神称他们为义了（或作“是称他们为义的　神吗？”）。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谁能定他们的罪呢？有基督耶稣已经死了，而且从死里复活，现今在　神的右边，也替我们祈求。（“有基督云云”，或作“是已经死了，而且从死里复活，现今在　神的右边，也替我们祈求的基督耶稣吗？”）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罗马书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8:33-34)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控告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502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你对他们说：‘主耶和华说：我指着我的永生起誓，我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断不喜悦恶人死亡，惟喜悦恶人转离所行的道而活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。以色列家啊，你们转回，转回吧！离开恶道，何必死亡呢？’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以西结书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33:11)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耶和华有怜悯，有恩典，不轻易发怒，且有丰盛的慈爱。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他不长久责备，也不永远怀怒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他没有按我们的罪过待我们，也没有照我们的罪孽报应我们。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天离地何等的高，他的慈爱向敬畏他的人也是何等的大！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东离西有多远，他叫我们的过犯离我们也有多远！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父亲怎样怜恤他的儿女，耶和华也怎样怜恤敬畏他的人！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103:8-13)</a:t>
            </a: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赦罪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549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你们的　神说：你们要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安慰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，安慰我的百姓。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要对耶路撒冷说安慰的话，又向他宣告说，他争战的日子已满了；他的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罪孽赦免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了，他为自己的一切罪，从耶和华手中加倍受罚。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有人声喊着说：“在旷野预备耶和华的路（或作“在旷野，有人声喊着说：‘当预备耶和华的路’”），在沙漠地修平我们　神的道。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一切山洼都要填满，大小山冈都要削平。高高低低的要改为平坦，崎崎岖岖的必成为平原。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耶和华的荣耀必然显现，凡有血气的必一同看见。因为这是耶和华亲口说的。”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以赛亚书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40:1-5)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赦罪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5695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我先前心里难过痛苦，多多的流泪，写信给你们。不是叫你们忧愁，乃是叫你们知道我格外的疼爱你们。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若有叫人忧愁的，他不但叫我忧愁，也是叫你们众人有几分忧愁，我说几分，恐怕说得太重。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这样的人，受了众人的责罚，也就够了。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倒不如赦免他，安慰他，免得他忧愁太过，甚至沉沦了。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所以我劝你们，要向他显出坚定不移的爱心来。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为此我先前也写信给你们，要试验你们，看你们凡事顺从不顺从。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你们赦免谁，我也赦免谁，我若有所赦免的，是在基督面前为你们赦免的。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免得撒但趁着机会胜过我们。因我们并非不晓得他的诡计。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哥林多后书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2:4-11)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644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世界在　神面前败坏，地上满了强暴。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神观看世界，见是败坏了；凡有血气的人，在地上都败坏了行为。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神就对挪亚说：“凡有血气的人，他的尽头已经来到我面前，因为地上满了他们的强暴，我要把他们和地一并毁灭。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6:11-13)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9“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我与你们和你们的后裔立约，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并与你们这里的一切活物，就是飞鸟、牲畜、走兽，凡从方舟里出来的活物立约。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我与你们立约，凡有血肉的，不再被洪水灭绝，也不再有洪水毁坏地了。”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9:9-11)</a:t>
            </a: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大洪水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552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挪亚为耶和华筑了一座坛，拿各类洁净的牲畜、飞鸟献在坛上为燔祭。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耶和华闻那馨香之气，就心里说：“我不再因人的缘故咒诅地（人从小时心里怀着恶念），也不再按着我才行的，灭各种的活物了。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地还存留的时候，稼穑、寒暑、冬夏、昼夜就永不停息了。”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8:20-22)</a:t>
            </a:r>
            <a:endParaRPr lang="en-US" altLang="zh-CN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大洪水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8155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就说：“迦南当受咒诅，必给他弟兄作奴仆的奴仆。”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又说：“耶和华闪的　神是应当称颂的，愿迦南作闪的奴仆。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愿　神使雅弗扩张，使他住在闪的帐棚里，又愿迦南作他的奴仆。”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9:25-27)</a:t>
            </a: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应许之地</a:t>
            </a: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邪恶之民</a:t>
            </a:r>
            <a:endParaRPr lang="en-US" altLang="zh-CN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迦南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082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应许之地</a:t>
            </a: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耶和华对亚伯兰说：“你要离开本地、本族、父家，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往我所要指示你的地去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我必叫你成为大国。我必赐福给你，叫你的名为大，你也要叫别人得福。</a:t>
            </a: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…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他们就到了迦南地。</a:t>
            </a: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12:1-5)</a:t>
            </a:r>
          </a:p>
          <a:p>
            <a:pPr marL="457200" lvl="1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我下来是要救他们脱离埃及人的手，领他们出了那地，到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美好宽阔流奶与蜜之地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，就是到迦南人、赫人、亚摩利人、比利洗人、希未人、耶布斯人之地。</a:t>
            </a: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出埃及记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3:8)</a:t>
            </a:r>
          </a:p>
          <a:p>
            <a:pPr marL="457200" lvl="1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迦南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572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耶稣就叫了众人来，对他们说：“你们要听，也要明白。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入口的不能污秽人，出口的乃能污秽人。”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当时，门徒进前来对他说：“法利赛人听见这话不服（“不服”原文作“跌倒”），你知道吗？”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耶稣回答说：“凡栽种的物，若不是我天父栽种的，必要拔出来。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任凭他们吧！他们是瞎眼领路的；若是瞎子领瞎子，两个人都要掉在坑里。”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彼得对耶稣说：“请将这比喻讲给我们听。”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耶稣说：“你们到如今还不明白吗？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岂不知凡入口的，是运到肚子里，又落在茅厕里吗？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惟独出口的，是从心里发出来的，这才污秽人。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因为从心里发出来的，有恶念、凶杀、奸淫、苟合、偷盗、妄证、谤渎，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这都是污秽人的。至于不洗手吃饭，那却不污秽人。”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15:10-20)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278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邪恶之民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我的使者要在你前面行，领你到亚摩利人、赫人、比利洗人、迦南人、希未人、耶布斯人那里去，我必将他们剪除。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出埃及记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23:23)</a:t>
            </a:r>
          </a:p>
          <a:p>
            <a:pPr marL="457200" lvl="1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所以，你们要谨守遵行我一切的律例、典章，免得我领你们去住的那地把你们吐出。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我在你们面前所逐出的国民，你们不可随从他们的风俗，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因为他们行了这一切的事，所以我厌恶他们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但我对你们说过，你们要承受他们的地，就是我要赐给你们为业流奶与蜜之地。我是耶和华你们的　神，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使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你们与万民有分别的。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20:22-24)</a:t>
            </a:r>
          </a:p>
          <a:p>
            <a:pPr marL="457200" lvl="1" indent="0">
              <a:buNone/>
            </a:pP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凡耶路撒冷和犹大的锅，都必归万军之耶和华为圣。凡献祭的都必来取这锅，煮肉在其中。当那日，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在万军之耶和华的殿中，必不再有迦南人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撒迦利亚书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14:21)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迦南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66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就说：“迦南当受咒诅，必给他弟兄作奴仆的奴仆。”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又说：“耶和华闪的　神是应当称颂的，愿迦南作闪的奴仆。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愿　神使雅弗扩张，使他住在闪的帐棚里，又愿迦南作他的奴仆。”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9:25-27)</a:t>
            </a: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以色列人</a:t>
            </a: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迦南人</a:t>
            </a:r>
            <a:endParaRPr lang="en-US" altLang="zh-CN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外邦人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三类人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162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耶稣离开那里，退到推罗、西顿的境内去。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有一个迦南妇人从那地方出来，喊着说：“主啊，大卫的子孙，可怜我！我女儿被鬼附得甚苦。”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耶稣却一言不答。门徒进前来，求他说：“这妇人在我们后头喊叫，请打发她走吧！”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耶稣说：“我奉差遣，不过是到以色列家迷失的羊那里去。”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那妇人来拜他，说：“主啊，帮助我！”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他回答说：“不好拿儿女的饼丢给狗吃。”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妇人说：“主啊，不错！但是狗也吃它主人桌子上掉下来的碎渣儿。”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耶稣说：“妇人，你的信心是大的，照你所要的，给你成全了吧！”从那时候，她女儿就好了。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15:21-28)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迦南妇人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5965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耶稣进了迦百农，有一个百夫长进前来，求他说：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主啊，我的仆人害瘫痪病，躺在家里，甚是疼苦。”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耶稣说：“我去医治他。”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百夫长回答说：“主啊，你到我舍下，我不敢当；只要你说一句话，我的仆人就必好了。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因为我在人的权下，也有兵在我以下；对这个说，‘去’，他就去；对那个说，‘来’，他就来；对我的仆人说，‘你做这事’，他就去做。”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耶稣听见就希奇，对跟从的人说：“我实在告诉你们：这么大的信心，就是在以色列中，我也没有遇见过。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我又告诉你们：从东从西，将有许多人来，在天国里与亚伯拉罕、以撒、雅各一同坐席；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惟有本国的子民，竟被赶到外边黑暗里去，在那里必要哀哭切齿了。”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耶稣对百夫长说：“你回去吧！照你的信心，给你成全了。”那时，他的仆人就好了。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8:5-13)</a:t>
            </a:r>
            <a:endParaRPr lang="zh-CN" altLang="en-US" sz="16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百夫长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1276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那光是真光，照亮一切生在世上的人。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他在世界，世界也是藉着他造的，世界却不认识他。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他到自己的地方来，自己的人倒不接待他。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凡接待他的，就是信他名的人，他就赐他们权柄，作　神的儿女。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这等人不是从血气生的，不是从情欲生的，也不是从人意生的，乃是从　神生的。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    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他们不是从血统生的，不是从肉身的意思生的，也不是从人意生的，而是从　神生的。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)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 </a:t>
            </a:r>
          </a:p>
          <a:p>
            <a:pPr marL="0" indent="0">
              <a:buNone/>
            </a:pPr>
            <a:endParaRPr lang="zh-CN" altLang="en-US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1:9-13)</a:t>
            </a:r>
            <a:endParaRPr lang="zh-CN" altLang="en-US" sz="16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从神而生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0402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你们从前远离　神的人，如今却在基督耶稣里，靠着他的血，已经得亲近了。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因他使我们和睦（原文作“因他是我们的和睦”），将两下合而为一，拆毁了中间隔断的墙，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而且以自己的身体废掉冤仇，就是那记在律法上的规条，为要将两下藉着自己造成一个新人，如此便成就了和睦。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既在十字架上灭了冤仇，便藉这十字架使两下归为一体，与　神和好了，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并且来传和平的福音给你们远处的人，也给那近处的人。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因为我们两下藉着他被一个圣灵所感，得以进到父面前。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这样，你们不再作外人和客旅，是与圣徒同国，是　神家里的人了。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并且被建造在使徒和先知的根基上，有基督耶稣自己为房角石，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各（或作“全”）房靠他联络得合式，渐渐成为主的圣殿。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你们也靠他同被建造，成为　神藉着圣灵居住的所在。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以弗所书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2:13-22)</a:t>
            </a:r>
            <a:endParaRPr lang="zh-CN" altLang="en-US" sz="16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结语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015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只见神迹，不见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话语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只见洪水，不见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方舟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只见刑罚，不见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拯救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只见死亡，不见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新生</a:t>
            </a:r>
            <a:endParaRPr lang="zh-CN" altLang="en-US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洪水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方舟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0227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岂不知我们这受洗归入基督耶稣的人，是受洗归入他的死吗？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所以我们藉着洗礼归入死，和他一同埋葬，原是叫我们一举一动有新生的样式，像基督藉着父的荣耀从死里复活一样。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我们若在他死的形状上与他联合，也要在他复活的形状上与他联合。因为知道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我们的旧人和他同钉十字架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，使罪身灭绝，叫我们不再作罪的奴仆，因为已死的人是脱离了罪。我们若是与基督同死，就信必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与他同活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，因为知道基督既从死里复活，就不再死，死也不再作他的主了。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他死是向罪死了，只有一次；他活是向　神活着。这样，你们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向罪也当看自己是死的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　神在基督耶稣里，却当看自己是活的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。所以，不要容罪在你们必死的身上作王，使你们顺从身子的私欲。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6:3-12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重生的洗礼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8554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雀鸟中你们当以为可憎、不可吃的乃是：雕、狗头雕、红头雕、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鹞鹰、小鹰与其类；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乌鸦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与其类；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11:13-15)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人奉给耶和华的供物，若以鸟为燔祭，就要献斑鸠或是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雏鸽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为供物。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1:14)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乌鸦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鸽子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967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祭司要献在耶和华面前，为她赎罪，她的血源就洁净了。这条例是为生育的妇人，无论是生男生女。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她的力量若不够献一只羊羔，她就要取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两只斑鸠或是两只雏鸽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，一只为燔祭，一只为赎罪祭。祭司要为她赎罪，她就洁净了。’”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12:7-8)</a:t>
            </a:r>
          </a:p>
          <a:p>
            <a:pPr marL="0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按摩西律法满了洁净的日子，他们带着孩子上耶路撒冷去，要把他献与主。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（正如主的律法上所记：“凡头生的男子必称圣归主。”）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又要照主的律法上所说，或用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一对斑鸠，或用两只雏鸽献祭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路加福音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2:22-24)</a:t>
            </a:r>
          </a:p>
          <a:p>
            <a:pPr marL="0" indent="0">
              <a:buNone/>
            </a:pPr>
            <a:endParaRPr lang="en-US" altLang="zh-CN" sz="1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众百姓都受了洗，耶稣也受了洗。正祷告的时候，天就开了，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圣灵降临在他身上，形状仿佛鸽子；又有声音从天上来，说：“你是我的爱子，我喜悦你。”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路加福音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3:21-22)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乌鸦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鸽子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681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又有不守本位、离开自己住处的天使，主用锁链把他们永远拘留在黑暗里，等候大日的审判。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犹大书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1:6)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乌鸦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鸽子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5866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烧香的坛</a:t>
            </a: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馨香的火祭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馨香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41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恶人一出母胎，就与　神疏远；一离母腹，便走错路，说谎话。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他们的毒气好像蛇的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毒气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，他们好像塞耳的聋虺，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58:3-4)</a:t>
            </a:r>
          </a:p>
          <a:p>
            <a:pPr marL="0" indent="0">
              <a:buNone/>
            </a:pPr>
            <a:endParaRPr lang="en-US" altLang="zh-CN" sz="9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死苍蝇使做香的膏油发出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臭气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。这样，一点愚昧，也能败坏智慧和尊荣。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传道书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10:1)</a:t>
            </a:r>
          </a:p>
          <a:p>
            <a:pPr marL="0" indent="0">
              <a:buNone/>
            </a:pPr>
            <a:endParaRPr lang="en-US" altLang="zh-CN" sz="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耶和华应允他的百姓说：“我必赐给你们五谷、新酒和油，使你们饱足；我也不再使你们受列国的羞辱，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却要使北方来的军队远离你们，将他们赶到干旱荒废之地：前队赶入东海，后队赶入西海；因为他们所行的大恶（原文作“事”），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臭气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上升，腥味腾空。”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约珥书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2:19-20)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馨香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27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3288</TotalTime>
  <Words>5188</Words>
  <Application>Microsoft Office PowerPoint</Application>
  <PresentationFormat>Widescreen</PresentationFormat>
  <Paragraphs>228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Microsoft YaHei</vt:lpstr>
      <vt:lpstr>Arial</vt:lpstr>
      <vt:lpstr>Calibri</vt:lpstr>
      <vt:lpstr>Calibri Light</vt:lpstr>
      <vt:lpstr>Office Theme</vt:lpstr>
      <vt:lpstr>洁净-分蹄倒嚼</vt:lpstr>
      <vt:lpstr>分蹄倒嚼</vt:lpstr>
      <vt:lpstr>洪水vs方舟</vt:lpstr>
      <vt:lpstr>重生的洗礼</vt:lpstr>
      <vt:lpstr>乌鸦 VS 鸽子</vt:lpstr>
      <vt:lpstr>乌鸦 VS 鸽子</vt:lpstr>
      <vt:lpstr>乌鸦 VS 鸽子</vt:lpstr>
      <vt:lpstr>馨香</vt:lpstr>
      <vt:lpstr>馨香</vt:lpstr>
      <vt:lpstr>馨香 – 神所喜悦的</vt:lpstr>
      <vt:lpstr>含</vt:lpstr>
      <vt:lpstr>控告</vt:lpstr>
      <vt:lpstr>赦罪&amp;&amp;安慰</vt:lpstr>
      <vt:lpstr>赦罪&amp;&amp;安慰</vt:lpstr>
      <vt:lpstr>安慰</vt:lpstr>
      <vt:lpstr>大洪水</vt:lpstr>
      <vt:lpstr>大洪水</vt:lpstr>
      <vt:lpstr>迦南</vt:lpstr>
      <vt:lpstr>迦南</vt:lpstr>
      <vt:lpstr>迦南</vt:lpstr>
      <vt:lpstr>三类人</vt:lpstr>
      <vt:lpstr>迦南妇人</vt:lpstr>
      <vt:lpstr>百夫长</vt:lpstr>
      <vt:lpstr>从神而生</vt:lpstr>
      <vt:lpstr>结语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永古隐藏不言的奥秘</dc:title>
  <dc:creator>Ren, Shuangxi</dc:creator>
  <cp:lastModifiedBy>Ren, Shuangxi</cp:lastModifiedBy>
  <cp:revision>99</cp:revision>
  <dcterms:created xsi:type="dcterms:W3CDTF">2023-03-03T18:54:13Z</dcterms:created>
  <dcterms:modified xsi:type="dcterms:W3CDTF">2023-04-02T20:47:52Z</dcterms:modified>
</cp:coreProperties>
</file>