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03" r:id="rId3"/>
    <p:sldId id="304" r:id="rId4"/>
    <p:sldId id="305" r:id="rId5"/>
    <p:sldId id="306" r:id="rId6"/>
    <p:sldId id="307" r:id="rId7"/>
    <p:sldId id="308" r:id="rId8"/>
    <p:sldId id="310" r:id="rId9"/>
    <p:sldId id="330" r:id="rId10"/>
    <p:sldId id="312" r:id="rId11"/>
    <p:sldId id="314" r:id="rId12"/>
    <p:sldId id="313" r:id="rId13"/>
    <p:sldId id="320" r:id="rId14"/>
    <p:sldId id="317" r:id="rId15"/>
    <p:sldId id="331" r:id="rId16"/>
    <p:sldId id="318" r:id="rId17"/>
    <p:sldId id="321" r:id="rId18"/>
    <p:sldId id="322" r:id="rId19"/>
    <p:sldId id="319" r:id="rId20"/>
    <p:sldId id="324" r:id="rId21"/>
    <p:sldId id="326" r:id="rId22"/>
    <p:sldId id="327" r:id="rId23"/>
    <p:sldId id="328" r:id="rId24"/>
    <p:sldId id="302" r:id="rId25"/>
    <p:sldId id="30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110C8-A1F6-47BA-B187-63C28CF572C0}" v="6" dt="2023-03-03T21:34:44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503" autoAdjust="0"/>
    <p:restoredTop sz="94660"/>
  </p:normalViewPr>
  <p:slideViewPr>
    <p:cSldViewPr snapToGrid="0">
      <p:cViewPr varScale="1">
        <p:scale>
          <a:sx n="26" d="100"/>
          <a:sy n="26" d="100"/>
        </p:scale>
        <p:origin x="72" y="19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AFCE4-46A5-BA5A-D61E-34F7E0857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5B7E5-DCE0-341A-D73F-64B5CECD7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DE777-361C-EF65-3ACA-8739BDAE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F6784-CB01-32D4-26EE-CCD916F24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8AE01-C933-458E-B025-D38C8D94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5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8D9B0-C41F-A0FD-FD9B-91101C57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F11EB-3700-8CD0-5F99-CDC0AF225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6D8AE-FD1C-86F8-93D6-4904B24D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1FD-F732-22F5-E81D-C653BE0B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D9177-7859-9940-F9D9-1303CF6D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0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19EC5D-A344-2DA1-F76F-5106F859A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51E5C-4EB8-85F7-4759-697B1C4C8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DD72-C916-7D73-A1AE-996F7BC4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288F7-F84B-F95F-550C-AB3A891B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5A534-AC48-4FD8-81B5-C243C95B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0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2FDD-595F-DEFB-5386-EF76049D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DC92B-40C4-2FBA-9060-0E6E5C7D7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7FB4-5BE2-3096-CB90-B27C4143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E548-C8A6-714D-049B-36EB2C01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0341B-64BA-FD4B-C43D-93057CBF1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4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B01A1-3B0D-CAD2-71F3-2A66F0F2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6D1CC-E71F-B68F-B884-1B9BB2E75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B0367-E2BE-B4FB-5DB8-D999A1F4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26800-5AA5-4924-43DA-7611277C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0820E-6663-F409-4005-260A976F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2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F488F-1626-3978-BE08-02927EDAC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B5C5-0EA2-E287-9847-6122364B0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EA069-B7F6-4B06-7DAB-9C76605CD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605BA-7B9B-2DA2-8C56-B9A4D8369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C50B0-46E5-6D44-9930-B7D38B50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F896A-7392-FC43-C1A5-5661FC7E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E49ED-8D43-57BD-C185-7A1FF2A3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A552-1CFD-424C-C2F0-80E3E3669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F2650-ABCF-5A04-8872-39901AE70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616A5-FF69-94EC-377B-9C78ECD5E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9AB88-6C25-A421-A598-1C894CEB8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5EE34-9B14-D026-84D7-3D12635E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01CC3-C4AD-4A3D-9939-1904BF4A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5D389-B676-7B28-E0E9-7E2D9AA1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3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28E0A-23B1-C890-76AD-C6AFC90A2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45C92A-FF65-91DE-92B7-6806BC9F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D143B-7A69-7D3F-F872-EBB32F7C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3AD78-B897-9A45-455B-651EF92D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2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367A54-A399-0FDB-D73D-FAAF6068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3C769-B826-64BB-FA3A-5F4207C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EAF24-30E7-49D2-0730-A6FFA7B3C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6901-F4FA-D355-3607-C65FAC40D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0DDD9-BF60-1F78-FE6E-E4EA44954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A010A-51AF-C723-F576-95B8678B8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03EBC-7CF4-DA2D-0F2E-374B23AB3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4E6FC-8672-725C-3E59-0B2B0075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FB85C-35F2-A9BA-6027-7FBF631E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D5C0-42D3-6C18-E12D-BD994375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1747E-A144-2519-BA95-8F51C081E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48D6F-84EE-0323-073A-3F32543D9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45BC5-80A8-6EEE-BE25-C4D65BFE9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80E10-C748-BE40-4F0D-CC75EB637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E82C9-C732-E804-B38F-AA620483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1C52B-611F-1FA0-2ECC-0F5CC3CF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75B4-198E-BB24-7025-A6BDFF198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29D2-4780-02E4-7950-E121D5EB7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09FC-74AA-47B3-8D51-07FFFBC52C79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AF3F4-1D16-049B-C2CC-C15885C7B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05C4C-9096-C5EA-B3AD-266AF0668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B25B-491E-498A-9E43-135CCD051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8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惟有　神能照我所传的福音，和所讲的耶稣基督，并照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，坚固你们的心。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这奥秘如今显明出来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，而且按着永生　神的命，藉众先知的书指示万国的民，使他们信服真道。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愿荣耀，因耶稣基督，归与独一全智的　神，直到永远。阿们。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16:25-27)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我愿意你们晓得我为你们和老底嘉人，并一切没有与我亲自见面的人，是何等地尽心竭力，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要叫他们的心得安慰，因爱心互相联络，以致丰丰足足在悟性中有充足的信心，使他们真知　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神的奥秘就是基督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所积蓄的一切智慧知识，都在他里面藏着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我说这话，免得有人用花言巧语迷惑你们。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歌罗西书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2:1-4)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787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耶和华对摩西、亚伦说：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你们晓谕以色列人说：‘在地上一切走兽中可吃的乃是这些：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凡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蹄分两瓣、倒嚼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的走兽，你们都可以吃。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但那倒嚼或分蹄之中不可吃的乃是：骆驼，因为倒嚼不分蹄，就与你们不洁净；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沙番，因为倒嚼不分蹄，就与你们不洁净；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兔子，因为倒嚼不分蹄，就与你们不洁净；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猪，因为蹄分两瓣，却不倒嚼，就与你们不洁净。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这些兽的肉，你们不可吃；死的，你们不可摸，都与你们不洁净。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11:1-8)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3446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从古以来人未曾听见、未曾耳闻、未曾眼见在你以外有什么　神为等候他的人行事。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你迎接那欢喜行义、记念你道的人；你曾发怒，我们仍犯罪。这景况已久，我们还能得救吗？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我们都像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不洁净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的人，所有的义都像污秽的衣服；我们都像叶子渐渐枯干，我们的罪孽好像风把我们吹去。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并且无人求告你的名，无人奋力抓住你；原来你掩面不顾我们，使我们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因罪孽消化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以赛亚书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64:4-7)</a:t>
            </a: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王坐在审判的位上，以眼目驱散诸恶。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谁能说“我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洁净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了我的心，我脱净了我的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罪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”？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箴言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20:8-9)</a:t>
            </a:r>
          </a:p>
          <a:p>
            <a:pPr marL="0" indent="0">
              <a:buNone/>
            </a:pP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892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耶和华晓谕摩西说：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你从以色列人中选出利未人来，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洁净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他们。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洁净他们当这样行：用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除罪水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弹在他们身上，又叫他们用剃头刀刮全身，洗衣服，洁净自己。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然后叫他们取一只公牛犊，并同献的素祭，就是调油的细面；你要另取一只公牛犊作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赎罪祭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将利未人奉到会幕前，招聚以色列全会众。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将利未人奉到耶和华面前，以色列人要按手在他们头上。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亚伦也将他们奉到耶和华面前，为以色列人当作摇祭，使他们好办耶和华的事。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利未人要按手在那两只牛的头上。你要将一只作赎罪祭，一只作燔祭，献给耶和华，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为利未人赎罪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你也要使利未人站在亚伦和他儿子面前，将他们当作摇祭奉给耶和华。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这样，你从以色列人中将利未人分别出来，利未人便要归我。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民数记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8:5-14)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6923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因为摩西当日照着律法将各样诫命传给众百姓，就拿朱红色绒和牛膝草，把牛犊、山羊的血和水洒在书上，又洒在众百姓身上，说：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20“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这血就是　神与你们立约的凭据。”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他又照样把血洒在帐幕和各样器皿上。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按着律法，凡物差不多都是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用血洁净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的，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若不流血，罪就不得赦免了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照着天上样式做的物件，必须用这些祭物去洁净；但那天上的本物自然当用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更美的祭物去洁净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希伯来书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9:19-23)</a:t>
            </a:r>
          </a:p>
          <a:p>
            <a:pPr marL="0" indent="0">
              <a:buNone/>
            </a:pPr>
            <a:endParaRPr lang="zh-CN" altLang="en-US" sz="7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若山羊和公牛的血，并母牛犊的灰，洒在不洁的人身上，尚且叫人成圣，身体洁净，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何况基督藉着永远的灵，将自己无瑕无疵献给　神，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他的血岂不更能洗净你们的心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（原文作“良心”），除去你们的死行，使你们侍奉那永生　神吗？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希伯来书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9:13-14)</a:t>
            </a:r>
          </a:p>
          <a:p>
            <a:pPr marL="0" indent="0">
              <a:buNone/>
            </a:pPr>
            <a:endParaRPr lang="en-US" altLang="zh-CN" sz="105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我们若在光明中行，如同　神在光明中，就彼此相交，他儿子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耶稣的血也洗净我们一切的罪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约翰一书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1:7)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701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耶稣下了山，有许多人跟着他。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有一个长大麻疯的来拜他，说：“主若肯，必能叫我洁净了。”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耶稣伸手摸他说：“我肯，你洁净了吧！”他的大麻疯立刻就洁净了。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耶稣对他说：“你切不可告诉人，只要去把身体给祭司察看，献上摩西所吩咐的礼物，对众人作证据。”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8:1-4)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7629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耶和华对摩西、亚伦说：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2“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你们晓谕以色列人说：‘在地上一切走兽中可吃的乃是这些：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凡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蹄分两瓣、倒嚼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的走兽，你们都可以吃。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但那倒嚼或分蹄之中不可吃的乃是：骆驼，因为倒嚼不分蹄，就与你们不洁净；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沙番，因为倒嚼不分蹄，就与你们不洁净；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兔子，因为倒嚼不分蹄，就与你们不洁净；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猪，因为蹄分两瓣，却不倒嚼，就与你们不洁净。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这些兽的肉，你们不可吃；死的，你们不可摸，都与你们不洁净。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11:1-8)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055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分善恶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&amp;&amp;</a:t>
            </a:r>
            <a:r>
              <a:rPr lang="ja-JP" altLang="en-US" sz="2400" dirty="0">
                <a:latin typeface="Microsoft YaHei" charset="-122"/>
                <a:ea typeface="Microsoft YaHei" charset="-122"/>
              </a:rPr>
              <a:t>省察认罪</a:t>
            </a:r>
            <a:endParaRPr lang="en-US" altLang="zh-CN" sz="24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zh-CN" sz="11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</a:rPr>
              <a:t>分蹄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分善恶（从神而来的标准）</a:t>
            </a: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我们若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在光明中行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，如同　神在光明中，就彼此相交，他儿子耶稣的血也洗净我们一切的罪。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约翰一书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1:7)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不从恶人的计谋，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不站罪人的道路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，不坐亵慢人的座位。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惟喜爱耶和华的律法，昼夜思想，这人便为有福！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1:1-2)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他使我的灵魂苏醒，为自己的名引导我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走义路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23:3)</a:t>
            </a:r>
          </a:p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</a:rPr>
              <a:t>倒嚼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-</a:t>
            </a:r>
            <a:r>
              <a:rPr lang="ja-JP" altLang="en-US" sz="2000" dirty="0">
                <a:latin typeface="Microsoft YaHei" charset="-122"/>
                <a:ea typeface="Microsoft YaHei" charset="-122"/>
              </a:rPr>
              <a:t>省察认罪</a:t>
            </a: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我们若说自己无罪，便是自欺，真理不在我们心里了；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我们若认自己的罪，　神是信实的，是公义的，必要赦免我们的罪，洗净我们一切的不义；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我们若说自己没有犯过罪，便是以　神为说谎的，他的道也不在我们心里了。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约翰一书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1:7-10)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endParaRPr lang="zh-CN" altLang="en-US" sz="32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248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>
                <a:latin typeface="Microsoft YaHei" charset="-122"/>
                <a:ea typeface="Microsoft YaHei" charset="-122"/>
              </a:rPr>
              <a:t>律法 </a:t>
            </a:r>
            <a:r>
              <a:rPr lang="en-US" altLang="ja-JP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分蹄</a:t>
            </a:r>
            <a:endParaRPr lang="en-US" altLang="ja-JP" sz="20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耶和华的律法全备，能苏醒人心；耶和华的法度确定，能使愚人有智慧；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耶和华的训词正直，能快活人的心；耶和华的命令清洁，能明亮人的眼目；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耶和华的道理洁净，存到永远；耶和华的典章真实，全然公义。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诗篇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19:7-9)</a:t>
            </a:r>
            <a:endParaRPr lang="en-US" altLang="ja-JP" sz="18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2000" dirty="0">
                <a:latin typeface="Microsoft YaHei" charset="-122"/>
                <a:ea typeface="Microsoft YaHei" charset="-122"/>
              </a:rPr>
              <a:t>献祭 </a:t>
            </a:r>
            <a:r>
              <a:rPr lang="en-US" altLang="ja-JP" sz="2000" dirty="0">
                <a:latin typeface="Microsoft YaHei" charset="-122"/>
                <a:ea typeface="Microsoft YaHei" charset="-122"/>
              </a:rPr>
              <a:t>-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倒嚼</a:t>
            </a:r>
            <a:endParaRPr lang="en-US" altLang="ja-JP" sz="2000" dirty="0">
              <a:latin typeface="Microsoft YaHei" charset="-122"/>
              <a:ea typeface="Microsoft YaHei" charset="-122"/>
            </a:endParaRP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律法既是将来美事的影儿，不是本物的真像，总不能藉着每年常献一样的祭物，叫那近前来的人得以完全。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2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若不然，献祭的事岂不早已止住了吗？因为礼拜的人，良心既被洁净，就不再觉得有罪了。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但这些祭物是叫人每年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想起罪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来，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因为公牛和山羊的血断不能除罪。</a:t>
            </a:r>
          </a:p>
          <a:p>
            <a:pPr marL="457200" lvl="1" indent="0">
              <a:buNone/>
            </a:pPr>
            <a:r>
              <a:rPr lang="en-US" altLang="zh-CN" sz="18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</a:rPr>
              <a:t>希伯来书</a:t>
            </a:r>
            <a:r>
              <a:rPr lang="en-US" altLang="zh-CN" sz="1800" dirty="0">
                <a:latin typeface="Microsoft YaHei" charset="-122"/>
                <a:ea typeface="Microsoft YaHei" charset="-122"/>
              </a:rPr>
              <a:t>10:1-4)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025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812" y="152687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耶和华晓谕摩西说：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27“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七月初十是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赎罪日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，你们要守为圣会，并要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刻苦己心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，也要将火祭献给耶和华。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当这日，什么工都不可作，因为是赎罪日，要在耶和华你们的　神面前赎罪。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当这日，凡不刻苦己心的，必从民中剪除。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凡这日作什么工的，我必将他从民中除灭。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你们什么工都不可作。这在你们一切的住处，作为世世代代永远的定例。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你们要守这日为圣安息日，并要刻苦己心，从这月初九日晚上到次日晚上，要守为安息日。”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耶和华对摩西说：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34“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你晓谕以色列人说：‘这七月十五日是住棚节，要在耶和华面前守这节七日。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第一日当有圣会，什么劳碌的工都不可作。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36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七日内要将火祭献给耶和华。第八日当守圣会，要将火祭献给耶和华。这是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严肃会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，什么劳碌的工都不可作。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23:26-36)</a:t>
            </a:r>
            <a:endParaRPr lang="zh-CN" altLang="en-US" sz="18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587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0216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耶稣就叫了众人来，对他们说：“你们要听，也要明白。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入口的不能污秽人，出口的乃能污秽人。”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当时，门徒进前来对他说：“法利赛人听见这话不服（“不服”原文作“跌倒”），你知道吗？”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耶稣回答说：“凡栽种的物，若不是我天父栽种的，必要拔出来。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任凭他们吧！他们是瞎眼领路的；若是瞎子领瞎子，两个人都要掉在坑里。”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彼得对耶稣说：“请将这比喻讲给我们听。”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耶稣说：“你们到如今还不明白吗？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岂不知凡入口的，是运到肚子里，又落在茅厕里吗？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18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惟独出口的，是从心里发出来的，这才污秽人。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因为从心里发出来的，有恶念、凶杀、奸淫、苟合、偷盗、妄证、谤渎，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20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这都是污秽人的。至于不洗手吃饭，那却不污秽人。”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15:10-20)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z="4400" dirty="0">
                <a:latin typeface="Microsoft YaHei" charset="-122"/>
                <a:ea typeface="Microsoft YaHei" charset="-122"/>
              </a:rPr>
              <a:t>分蹄倒嚼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27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第一要紧的，该知道经上所有的预言没有可随私意解说的；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因为预言从来没有出于人意的，乃是人被圣灵感动，说出　神的话来。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彼得后书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1:20-21)</a:t>
            </a: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</a:rPr>
              <a:t>哥林多前书</a:t>
            </a:r>
            <a:r>
              <a:rPr lang="en-US" altLang="ja-JP" sz="3600" dirty="0">
                <a:latin typeface="Microsoft YaHei" charset="-122"/>
                <a:ea typeface="Microsoft YaHei" charset="-122"/>
              </a:rPr>
              <a:t>2:1-16</a:t>
            </a: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04745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22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所以，你们要谨守遵行我一切的律例、典章，免得我领你们去住的那地把你们吐出。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23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我在你们面前所逐出的国民，你们不可随从他们的风俗，因为他们行了这一切的事，所以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我厌恶他们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24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但我对你们说过，你们要承受他们的地，就是我要赐给你们为业流奶与蜜之地。我是耶和华你们的　神，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使你们与万民有分别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的。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25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所以，你们要把洁净和不洁净的禽兽分别出来，不可因我给你们分为不洁净的禽兽，或是滋生在地上的活物，使自己成为可憎恶的。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26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你们要归我为圣，因为我耶和华是圣的，并叫你们与万民有分别，使你们作我的民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</a:rPr>
              <a:t>利未记</a:t>
            </a:r>
            <a:r>
              <a:rPr lang="en-US" altLang="zh-CN" dirty="0">
                <a:latin typeface="Microsoft YaHei" charset="-122"/>
                <a:ea typeface="Microsoft YaHei" charset="-122"/>
              </a:rPr>
              <a:t>20:22-26)</a:t>
            </a:r>
            <a:endParaRPr lang="zh-CN" altLang="en-US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212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第二天，他们行路将近那城，彼得约在午正上房顶去祷告。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觉得饿了，想要吃。那家的人正预备饭的时候，彼得魂游象外，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看见天开了，有一物降下，好像一块大布，系着四角，缒在地上。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里面有地上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各样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四足的走兽和昆虫，并天上的飞鸟。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又有声音向他说：“彼得，起来，宰了吃！”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彼得却说：“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主啊，这是不可的！凡俗物和不洁净的物，我从来没有吃过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第二次有声音向他说：“　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神所洁净的，你不可当作俗物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。”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这样一连三次，那物随即收回天上去了。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彼得心里正在猜疑之间，不知所看见的异象是什么意思。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哥尼流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所差来的人已经访问到西门的家，站在门外，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</a:rPr>
              <a:t>使徒行传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10:9-17)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0008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5032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</a:rPr>
              <a:t>以弗所书</a:t>
            </a:r>
            <a:r>
              <a:rPr lang="en-US" altLang="zh-CN" sz="2400" dirty="0">
                <a:latin typeface="Microsoft YaHei" charset="-122"/>
                <a:ea typeface="Microsoft YaHei" charset="-122"/>
              </a:rPr>
              <a:t>2:1-22</a:t>
            </a: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洁净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3920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只见神迹，不见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话语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只见洪水，不见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方舟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只见刑罚，不见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拯救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</a:rPr>
              <a:t>只见死亡，不见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新生</a:t>
            </a:r>
            <a:endParaRPr lang="zh-CN" altLang="en-US" sz="2400" dirty="0">
              <a:solidFill>
                <a:srgbClr val="FF0000"/>
              </a:solidFill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洪水</a:t>
            </a:r>
            <a:r>
              <a:rPr lang="en-US" altLang="ja-JP" dirty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ja-JP" altLang="en-US" dirty="0">
                <a:latin typeface="Microsoft YaHei" charset="-122"/>
                <a:ea typeface="Microsoft YaHei" charset="-122"/>
                <a:cs typeface="Microsoft YaHei" charset="-122"/>
              </a:rPr>
              <a:t>方舟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813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mr-IN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当时进入方舟、借着水得救的不多、只有八个人．这水所表明的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洗礼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、现在借着耶稣基督复活．也拯救你们．这洗礼本不在乎除掉肉体的污秽、只求在　神面前有无亏的良心。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彼得前书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20-21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洪水预表的洗礼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3568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我们从前也是无知、悖逆、受迷惑、服事各样私欲和宴乐、常存恶毒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或作阴毒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嫉妒的心、是可恨的、又是彼此相恨。但到了　神我们救主的恩慈、和他向人所施的慈爱显明的时候、他便救了我们、并不是因我们自己所行的义、乃是照他的怜悯、借着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重生的洗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、和圣灵的更新。（提多书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3-5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8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岂不知我们这受洗归入基督耶稣的人，是受洗归入他的死吗？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所以我们藉着洗礼归入死，和他一同埋葬，原是叫我们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一举一动有新生的样式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，像基督藉着父的荣耀从死里复活一样。</a:t>
            </a:r>
            <a:endParaRPr lang="en-US" altLang="zh-CN" sz="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我们若在他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死的形状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上与他联合，也要在他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复活的形状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上与他联合。因为知道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我们的旧人和他同钉十字架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，使罪身灭绝，叫我们不再作罪的奴仆，因为已死的人是脱离了罪。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我们若是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与基督同死，就信必与他同活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，因为知道基督既从死里复活，就不再死，死也不再作他的主了。</a:t>
            </a:r>
            <a:endParaRPr lang="en-US" altLang="zh-CN" sz="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他死是向罪死了，只有一次；他活是向　神活着。这样，你们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向罪也当看自己是死的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向　神在基督耶稣里，却当看自己是活的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。所以，不要容罪在你们必死的身上作王，使你们顺从身子的私欲。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6:3-12)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重生的洗礼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8554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神的言语句句都是炼净的！投靠他的，他便作他们的盾牌。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30:5)</a:t>
            </a: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9990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第一要紧的，该知道经上所有的预言没有可随私意解说的；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因为预言从来没有出于人意的，乃是人被圣灵感动，说出　神的话来。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彼得后书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1:20-21)</a:t>
            </a: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</a:rPr>
              <a:t>哥林多前书</a:t>
            </a:r>
            <a:r>
              <a:rPr lang="en-US" altLang="ja-JP" sz="3600" dirty="0">
                <a:latin typeface="Microsoft YaHei" charset="-122"/>
                <a:ea typeface="Microsoft YaHei" charset="-122"/>
              </a:rPr>
              <a:t>2:1-16</a:t>
            </a: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4961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第一要紧的，该知道经上所有的预言没有可随私意解说的；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因为预言从来没有出于人意的，乃是人被圣灵感动，说出　神的话来。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彼得后书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1:20-21)</a:t>
            </a: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</a:rPr>
              <a:t>哥林多前书</a:t>
            </a:r>
            <a:r>
              <a:rPr lang="en-US" altLang="ja-JP" sz="3600" dirty="0">
                <a:latin typeface="Microsoft YaHei" charset="-122"/>
                <a:ea typeface="Microsoft YaHei" charset="-122"/>
              </a:rPr>
              <a:t>2:1-16</a:t>
            </a: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2425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第一要紧的，该知道经上所有的预言没有可随私意解说的；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因为预言从来没有出于人意的，乃是人被圣灵感动，说出　神的话来。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彼得后书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1:20-21)</a:t>
            </a: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</a:rPr>
              <a:t>哥林多前书</a:t>
            </a:r>
            <a:r>
              <a:rPr lang="en-US" altLang="ja-JP" sz="3600" dirty="0">
                <a:latin typeface="Microsoft YaHei" charset="-122"/>
                <a:ea typeface="Microsoft YaHei" charset="-122"/>
              </a:rPr>
              <a:t>2:1-16</a:t>
            </a: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24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第一要紧的，该知道经上所有的预言没有可随私意解说的；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因为预言从来没有出于人意的，乃是人被圣灵感动，说出　神的话来。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彼得后书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1:20-21)</a:t>
            </a: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en-US" altLang="ja-JP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ja-JP" altLang="en-US" sz="3600" dirty="0">
                <a:latin typeface="Microsoft YaHei" charset="-122"/>
                <a:ea typeface="Microsoft YaHei" charset="-122"/>
              </a:rPr>
              <a:t>哥林多前书</a:t>
            </a:r>
            <a:r>
              <a:rPr lang="en-US" altLang="ja-JP" sz="3600" dirty="0">
                <a:latin typeface="Microsoft YaHei" charset="-122"/>
                <a:ea typeface="Microsoft YaHei" charset="-122"/>
              </a:rPr>
              <a:t>2:1-16</a:t>
            </a: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31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0"/>
            <a:ext cx="10620375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有话说，人若休妻，妻离他而去，作了别人的妻，前夫岂能再收回她来？若收回她来，那地岂不是大大玷污了吗？但你和许多亲爱的行邪淫，还可以归向我。”这是耶和华说的。</a:t>
            </a: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700" dirty="0">
                <a:latin typeface="Microsoft YaHei" charset="-122"/>
                <a:ea typeface="Microsoft YaHei" charset="-122"/>
              </a:rPr>
              <a:t>......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约西亚王在位的时候，耶和华又对我说：“背道的以色列所行的，你看见没有？她上各高山，在各青翠树下行淫。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她行这些事以后，我说：‘她必归向我。’她却不归向我。她奸诈的妹妹犹大也看见了。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背道的以色列行淫，我为这缘故给她休书休她。我看见她奸诈的妹妹犹大还不惧怕，也去行淫。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因以色列轻忽了她的淫乱，和石头木头行淫，地就被玷污了。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虽有这一切的事，她奸诈的妹妹犹大还不一心归向我，不过是假意归我。”这是耶和华说的。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耶和华对我说：“背道的以色列比奸诈的犹大还显为义。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你去向北方宣告说，耶和华说：‘背道的以色列啊，回来吧！我必不怒目看你们，因为我是慈爱的，我必不永远存怒。’这是耶和华说的。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13‘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只要承认你的罪孽，就是你违背耶和华你的　神，在各青翠树下，向别神东奔西跑，没有听从我的话。’”这是耶和华说的。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耶和华说：“背道的儿女啊，回来吧！因为我作你们的丈夫，并且我必将你们从一城取一人，从一族取两人，带到锡安。</a:t>
            </a: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我也必将合我心的牧者赐给你们，他们必以知识和智慧牧养你们。”</a:t>
            </a:r>
            <a:endParaRPr lang="en-US" altLang="zh-CN" sz="20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</a:rPr>
              <a:t>耶利米书</a:t>
            </a:r>
            <a:r>
              <a:rPr lang="en-US" altLang="zh-CN" sz="2000" dirty="0">
                <a:latin typeface="Microsoft YaHei" charset="-122"/>
                <a:ea typeface="Microsoft YaHei" charset="-122"/>
              </a:rPr>
              <a:t>3:1-15)</a:t>
            </a:r>
            <a:endParaRPr lang="zh-CN" altLang="en-US" sz="20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504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13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你从我听的那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纯正话语的规模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，要用在基督耶稣里的信心和爱心，常常守着。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14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从前所交托你的善道，你要靠着那住在我们里面的圣灵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牢牢地守着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提摩太后书</a:t>
            </a:r>
            <a:r>
              <a:rPr lang="en-US" altLang="zh-CN" sz="1600" dirty="0">
                <a:latin typeface="Microsoft YaHei" charset="-122"/>
                <a:ea typeface="Microsoft YaHei" charset="-122"/>
              </a:rPr>
              <a:t>1:13-14)</a:t>
            </a:r>
          </a:p>
          <a:p>
            <a:pPr marL="0" indent="0">
              <a:buNone/>
            </a:pPr>
            <a:endParaRPr lang="en-US" altLang="zh-CN" sz="1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3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因为时候要到，人必厌烦纯正的道理，耳朵发痒，就随从自己的情欲，增添好些师傅；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4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并且掩耳不听真道，偏向荒渺的言语。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5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你却要凡事谨慎，忍受苦难，作传道的工夫，尽你的职分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提摩太后书</a:t>
            </a:r>
            <a:r>
              <a:rPr lang="en-US" altLang="zh-CN" sz="1600" dirty="0">
                <a:latin typeface="Microsoft YaHei" charset="-122"/>
                <a:ea typeface="Microsoft YaHei" charset="-122"/>
              </a:rPr>
              <a:t>4:3-5)</a:t>
            </a:r>
          </a:p>
          <a:p>
            <a:pPr marL="0" indent="0">
              <a:buNone/>
            </a:pPr>
            <a:endParaRPr lang="en-US" altLang="zh-CN" sz="1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16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他们说是认识　神，行事却和他相背；本是可憎恶的，是悖逆的，在各样善事上是可废弃的。</a:t>
            </a:r>
            <a:endParaRPr lang="en-US" altLang="zh-CN" sz="1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1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但你所讲的，总要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</a:rPr>
              <a:t>合乎那纯正的道理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</a:rPr>
              <a:t>提多书</a:t>
            </a:r>
            <a:r>
              <a:rPr lang="en-US" altLang="zh-CN" sz="1600" dirty="0">
                <a:latin typeface="Microsoft YaHei" charset="-122"/>
                <a:ea typeface="Microsoft YaHei" charset="-122"/>
              </a:rPr>
              <a:t>1:16-2:1)</a:t>
            </a:r>
          </a:p>
          <a:p>
            <a:pPr marL="0" indent="0">
              <a:buNone/>
            </a:pPr>
            <a:endParaRPr lang="en-US" altLang="zh-CN" sz="12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不要效法这个世界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，只要心意更新而变化，叫你们察验何为　神的善良、纯全、可喜悦的旨意。</a:t>
            </a:r>
          </a:p>
          <a:p>
            <a:pPr marL="0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12:2)</a:t>
            </a:r>
          </a:p>
          <a:p>
            <a:pPr marL="0" indent="0">
              <a:buNone/>
            </a:pPr>
            <a:endParaRPr lang="en-US" altLang="zh-CN" sz="1600" dirty="0">
              <a:latin typeface="Microsoft YaHei" charset="-122"/>
              <a:ea typeface="Microsoft YaHei" charset="-122"/>
            </a:endParaRPr>
          </a:p>
          <a:p>
            <a:pPr marL="0" indent="0">
              <a:buNone/>
            </a:pPr>
            <a:endParaRPr lang="zh-CN" altLang="en-US" sz="1100" dirty="0">
              <a:latin typeface="Microsoft YaHei" charset="-122"/>
              <a:ea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信仰的纯正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648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5134</Words>
  <Application>Microsoft Office PowerPoint</Application>
  <PresentationFormat>Widescreen</PresentationFormat>
  <Paragraphs>223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Microsoft YaHei</vt:lpstr>
      <vt:lpstr>Arial</vt:lpstr>
      <vt:lpstr>Calibri</vt:lpstr>
      <vt:lpstr>Calibri Light</vt:lpstr>
      <vt:lpstr>Office Theme</vt:lpstr>
      <vt:lpstr>永古隐藏不言的奥秘</vt:lpstr>
      <vt:lpstr>永古隐藏不言的奥秘</vt:lpstr>
      <vt:lpstr>永古隐藏不言的奥秘</vt:lpstr>
      <vt:lpstr>永古隐藏不言的奥秘</vt:lpstr>
      <vt:lpstr>永古隐藏不言的奥秘</vt:lpstr>
      <vt:lpstr>永古隐藏不言的奥秘</vt:lpstr>
      <vt:lpstr>永古隐藏不言的奥秘</vt:lpstr>
      <vt:lpstr>PowerPoint Presentation</vt:lpstr>
      <vt:lpstr>信仰的纯正</vt:lpstr>
      <vt:lpstr>洁净</vt:lpstr>
      <vt:lpstr>洁净</vt:lpstr>
      <vt:lpstr>洁净</vt:lpstr>
      <vt:lpstr>洁净</vt:lpstr>
      <vt:lpstr>洁净</vt:lpstr>
      <vt:lpstr>洁净-分蹄倒嚼</vt:lpstr>
      <vt:lpstr>洁净-分蹄倒嚼</vt:lpstr>
      <vt:lpstr>分蹄倒嚼</vt:lpstr>
      <vt:lpstr>分蹄倒嚼</vt:lpstr>
      <vt:lpstr>分蹄倒嚼</vt:lpstr>
      <vt:lpstr>洁净</vt:lpstr>
      <vt:lpstr>洁净</vt:lpstr>
      <vt:lpstr>洁净</vt:lpstr>
      <vt:lpstr>洪水vs方舟</vt:lpstr>
      <vt:lpstr>洪水预表的洗礼</vt:lpstr>
      <vt:lpstr>重生的洗礼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永古隐藏不言的奥秘</dc:title>
  <dc:creator>Ren, Shuangxi</dc:creator>
  <cp:lastModifiedBy>Ren, Shuangxi</cp:lastModifiedBy>
  <cp:revision>65</cp:revision>
  <dcterms:created xsi:type="dcterms:W3CDTF">2023-03-03T18:54:13Z</dcterms:created>
  <dcterms:modified xsi:type="dcterms:W3CDTF">2023-03-11T03:29:28Z</dcterms:modified>
</cp:coreProperties>
</file>