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318" r:id="rId3"/>
    <p:sldId id="258" r:id="rId4"/>
    <p:sldId id="308" r:id="rId5"/>
    <p:sldId id="259" r:id="rId6"/>
    <p:sldId id="314" r:id="rId7"/>
    <p:sldId id="315" r:id="rId8"/>
    <p:sldId id="319" r:id="rId9"/>
    <p:sldId id="320" r:id="rId10"/>
    <p:sldId id="32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44"/>
    <p:restoredTop sz="94754"/>
  </p:normalViewPr>
  <p:slideViewPr>
    <p:cSldViewPr snapToGrid="0" snapToObjects="1">
      <p:cViewPr varScale="1">
        <p:scale>
          <a:sx n="47" d="100"/>
          <a:sy n="47" d="100"/>
        </p:scale>
        <p:origin x="42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7754"/>
            <a:ext cx="10515600" cy="72163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该隐之家 </a:t>
            </a:r>
            <a:b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b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塞特（亚当，亚伯）之家</a:t>
            </a:r>
            <a:endParaRPr lang="en-US" altLang="zh-CN" sz="4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11:32-40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023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世界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34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于是叫众人和门徒来，对他们说：“若有人要跟从我，就当舍己，背起他的十字架来跟从我。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35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因为，凡要救自己生命（或作“灵魂”。下同）的，必丧掉生命；凡为我和福音丧掉生命的，必救了生命。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36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人就是赚得全世界，赔上自己的生命，有什么益处呢？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37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人还能拿什么换生命呢？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38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凡在这淫乱罪恶的世代，把我和我的道当作可耻的，人子在他父的荣耀里，同圣天使降临的时候，也要把那人当作可耻的。”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(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马可福音</a:t>
            </a: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8:34-38)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该隐的行为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12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不可像该隐，他是属那恶者，杀了他的兄弟。为什么杀了他呢？因自己的行为是恶的，兄弟的行为是善的。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(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约翰一书</a:t>
            </a: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3:12)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魔鬼 </a:t>
            </a:r>
            <a:r>
              <a:rPr lang="en-US" altLang="zh-CN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- </a:t>
            </a:r>
            <a:r>
              <a:rPr lang="zh-CN" altLang="en-US" sz="28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杀人，说谎</a:t>
            </a:r>
            <a:endParaRPr lang="en-US" altLang="zh-CN" sz="28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该隐的信仰观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应用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2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亚大生雅八，雅八就是住帐棚、牧养牲畜之人的祖师。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雅八的兄弟名叫犹八，他是一切弹琴吹箫之人的祖师。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洗拉又生了土八该隐，他是打造各样铜铁利器的（或作“是铜匠、铁匠的祖师”）。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4:20-22a)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世界文明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经济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文化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军事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该隐之家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182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拉麦对他两个妻子说：“亚大、洗拉，听我的声音；拉麦的妻子细听我的话语：壮年人伤我，我把他杀了；少年人损我，我把他害了（或作“我杀壮士却伤自己；我害幼童却损本身”）。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若杀该隐，遭报七倍；杀拉麦，必遭报七十七倍。”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4:23-24)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无人有权力掌管生命，将生命留住；也无人有权力掌管死期。这场争战，无人能免，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邪恶也不能救那好行邪恶的人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传道书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8:8)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该隐之家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70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塞特也生了一个儿子，起名叫以挪士。那时候，人才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求告耶和华的名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4:26)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拉麦活到一百八十二岁，生了一个儿子，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给他起名叫挪亚，说：“这个儿子必为我们的操作和手中的劳苦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安慰我们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。这操作劳苦是因为耶和华咒诅地。”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5:28-29)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塞特之家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25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从耶西的本（原文作“墩”）必发一条，从他根生的枝子必结果实。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耶和华的灵必住在他身上，就是使他有智慧和聪明的灵、谋略和能力的灵、知识和敬畏耶和华的灵。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他必以敬畏耶和华为乐，行审判不凭眼见，断是非也不凭耳闻；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却要以公义审判贫穷人，以正直判断世上的谦卑人。以口中的杖击打世界，以嘴里的气杀戮恶人。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公义必当他的腰带，信实必当他胁下的带子。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到那日，你必说：“耶和华啊，我要称谢你！因为你虽然向我发怒，你的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怒气却已转消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，你又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安慰了我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看哪！　神是我的拯救，我要倚靠他，并不惧怕；因为主耶和华是我的力量，是我的诗歌，他也成了我的拯救。”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11:1-12:2)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塞特之家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–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770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你们的　神说：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你们要安慰，安慰我的百姓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要对耶路撒冷说安慰的话，又向他宣告说，他争战的日子已满了；他的罪孽赦免了，他为自己的一切罪，从耶和华手中加倍受罚。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有人声喊着说：“在旷野预备耶和华的路（或作“在旷野，有人声喊着说：‘当预备耶和华的路’”），在沙漠地修平我们　神的道。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一切山洼都要填满，大小山冈都要削平。高高低低的要改为平坦，崎崎岖岖的必成为平原。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耶和华的荣耀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必然显现，凡有血气的必一同看见。因为这是耶和华亲口说的。”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40:1-5)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塞特之家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–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安慰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751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他在世界，世界也是藉着他造的，世界却不认识他。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1:10)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你们若属世界，世界必爱属自己的；只因你们不属世界，乃是我从世界中拣选了你们，所以世界就恨你们。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15:19)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我将这些事告诉你们，是要叫你们在我里面有平安。在世上你们有苦难，但你们可以放心，我已经胜了世界。”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16:33)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480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我已将你的道赐给他们。世界又恨他们，因为他们不属世界，正如我不属世界一样。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我不求你叫他们离开世界，只求你保守他们脱离那恶者（或作“脱离罪恶”）。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他们不属世界，正如我不属世界一样。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求你用真理使他们成圣，你的道就是真理。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17:14-17)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不要爱世界和世界上的事。人若爱世界，爱父的心就不在他里面了。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因为凡世界上的事，就像肉体的情欲，眼目的情欲，并今生的骄傲，都不是从父来的，乃是从世界来的。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2:15-17)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8981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亲爱的弟兄啊，一切的灵，你们不可都信，总要试验那些灵是出于　神的不是，因为世上有许多假先知已经出来了。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凡灵认耶稣基督是成了肉身来的，就是出于　神的，从此你们可以认出　神的灵来。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凡灵不认耶稣，就不是出于　神，这是那敌基督者的灵。你们从前听见他要来，现在已经在世上了。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小子们哪，你们是属　神的，并且胜了他们，因为那在你们里面的，比那在世界上的更大。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他们是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属世界的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，所以论世界的事，世人也听从他们。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4:1-5)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11:32-40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063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7747</TotalTime>
  <Words>1794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Microsoft YaHei</vt:lpstr>
      <vt:lpstr>Microsoft YaHei</vt:lpstr>
      <vt:lpstr>Arial</vt:lpstr>
      <vt:lpstr>Calibri</vt:lpstr>
      <vt:lpstr>Calibri Light</vt:lpstr>
      <vt:lpstr>Office Theme</vt:lpstr>
      <vt:lpstr>PowerPoint Presentation</vt:lpstr>
      <vt:lpstr>该隐之家</vt:lpstr>
      <vt:lpstr>该隐之家</vt:lpstr>
      <vt:lpstr>塞特之家</vt:lpstr>
      <vt:lpstr>塞特之家 – 安慰</vt:lpstr>
      <vt:lpstr>塞特之家 – 安慰</vt:lpstr>
      <vt:lpstr>世界</vt:lpstr>
      <vt:lpstr>世界</vt:lpstr>
      <vt:lpstr>世界</vt:lpstr>
      <vt:lpstr>世界</vt:lpstr>
      <vt:lpstr>应用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Ren, Shuangxi</cp:lastModifiedBy>
  <cp:revision>447</cp:revision>
  <dcterms:created xsi:type="dcterms:W3CDTF">2016-11-18T03:29:42Z</dcterms:created>
  <dcterms:modified xsi:type="dcterms:W3CDTF">2023-02-25T02:49:57Z</dcterms:modified>
</cp:coreProperties>
</file>