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3" r:id="rId2"/>
    <p:sldId id="258" r:id="rId3"/>
    <p:sldId id="308" r:id="rId4"/>
    <p:sldId id="259" r:id="rId5"/>
    <p:sldId id="314" r:id="rId6"/>
    <p:sldId id="315" r:id="rId7"/>
    <p:sldId id="309" r:id="rId8"/>
    <p:sldId id="310" r:id="rId9"/>
    <p:sldId id="311" r:id="rId10"/>
    <p:sldId id="312" r:id="rId11"/>
    <p:sldId id="260" r:id="rId12"/>
    <p:sldId id="261" r:id="rId13"/>
    <p:sldId id="316" r:id="rId14"/>
    <p:sldId id="317" r:id="rId15"/>
    <p:sldId id="262" r:id="rId16"/>
    <p:sldId id="31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044"/>
    <p:restoredTop sz="94754"/>
  </p:normalViewPr>
  <p:slideViewPr>
    <p:cSldViewPr snapToGrid="0" snapToObjects="1">
      <p:cViewPr varScale="1">
        <p:scale>
          <a:sx n="56" d="100"/>
          <a:sy n="56" d="100"/>
        </p:scale>
        <p:origin x="184" y="1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2/11/23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91951"/>
            <a:ext cx="10515600" cy="721633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zh-CN" altLang="en-US" sz="5400" dirty="0">
                <a:latin typeface="Microsoft YaHei" charset="-122"/>
                <a:ea typeface="Microsoft YaHei" charset="-122"/>
                <a:cs typeface="Microsoft YaHei" charset="-122"/>
              </a:rPr>
              <a:t>起初</a:t>
            </a:r>
            <a:endParaRPr lang="en-US" altLang="zh-CN" sz="5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4058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3"/>
            <a:ext cx="10515600" cy="51909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你们这假冒为善的文士和法利赛人有祸了！因为你们建造先知的坟，修饰义人的墓，说：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30‘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若是我们在我们祖宗的时候，必不和他们同流先知的血。’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这就是你们自己证明是杀害先知者的子孙了。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你们去充满你们祖宗的恶贯吧！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你们这些蛇类、毒蛇之种啊！怎能逃脱地狱的刑罚呢？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所以我差遣先知和智慧人并文士到你们这里来，有的你们要杀害，要钉十字架；有的你们要在会堂里鞭打，从这城追逼到那城。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叫世上所流义人的血，都归到你们身上，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从义人亚伯的血起，直到你们在殿和坛中间所杀的巴拉加的儿子撒迦利亚的血为止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36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我实在告诉你们：这一切的罪都要归到这世代了。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37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耶路撒冷啊，耶路撒冷啊！你常杀害先知，又用石头打死那奉差遣到你这里来的人。我多次愿意聚集你的儿女，好像母鸡把小鸡聚集在翅膀底下，只是你们不愿意。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38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看哪，你们的家成为荒场留给你们。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我告诉你们：从今以后，你们不得再见我，直等到你们说：‘奉主名来的，是应当称颂的！’”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23:29-39)</a:t>
            </a:r>
            <a:endParaRPr lang="zh-CN" altLang="en-US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义人受逼迫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4448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mr-IN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该隐起来打他兄弟亚伯、把他杀了。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mr-IN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你兄弟的血、有声音从地里向我哀告。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mr-IN" altLang="zh-CN" sz="30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000" dirty="0">
                <a:latin typeface="Microsoft YaHei" charset="-122"/>
                <a:ea typeface="Microsoft YaHei" charset="-122"/>
                <a:cs typeface="Microsoft YaHei" charset="-122"/>
              </a:rPr>
              <a:t>他虽然死了，却因这信，仍旧说话。</a:t>
            </a:r>
            <a:endParaRPr lang="en-US" altLang="zh-CN" sz="3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000" dirty="0">
                <a:latin typeface="Microsoft YaHei" charset="-122"/>
                <a:ea typeface="Microsoft YaHei" charset="-122"/>
                <a:cs typeface="Microsoft YaHei" charset="-122"/>
              </a:rPr>
              <a:t>（希伯来书</a:t>
            </a:r>
            <a:r>
              <a:rPr lang="en-US" altLang="zh-CN" sz="30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000" b="1" dirty="0">
                <a:latin typeface="Microsoft YaHei" charset="-122"/>
                <a:ea typeface="Microsoft YaHei" charset="-122"/>
                <a:cs typeface="Microsoft YaHei" charset="-122"/>
              </a:rPr>
              <a:t>（未完待续状态）</a:t>
            </a:r>
            <a:endParaRPr lang="en-US" altLang="zh-CN" sz="3000" b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亚伯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人类的第一次死亡事件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3244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至于死人复活，摩西在荆棘篇上，称主是亚伯拉罕的　神，以撒的　神，雅各的　神，就指示明白了。神原不是死人的　神，乃是活人的　神；因为在他那里（“那里”或作“看来”），人都是活的。”  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（路加福音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37-38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时候要到，凡在坟墓里的，都要听见他的声音，就出来。 行善的，复活得生；作恶的，复活定罪。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28-29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复活与审判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8198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你们乃是来到锡安山，永生　神的城邑，就是天上的耶路撒冷。那里有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并新约的中保耶稣，以及所洒的血。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这血所说的比亚伯的血所说的更美。</a:t>
            </a: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12:22-24)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亚伯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6127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因为罪的工价乃是死；惟有　神的恩赐，在我们的主基督耶稣里，乃是永生。</a:t>
            </a: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6:23)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8732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3600" b="1" dirty="0">
                <a:latin typeface="微软雅黑" pitchFamily="34" charset="-122"/>
                <a:ea typeface="微软雅黑" pitchFamily="34" charset="-122"/>
                <a:cs typeface="Microsoft YaHei" charset="-122"/>
              </a:rPr>
              <a:t>该隐</a:t>
            </a:r>
            <a:r>
              <a:rPr lang="zh-CN" altLang="en-US" sz="3600" b="1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拉麦</a:t>
            </a:r>
            <a:endParaRPr lang="en-US" altLang="zh-CN" sz="3600" b="1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世界之路</a:t>
            </a: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-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</a:rPr>
              <a:t>你如今赶逐我离开这地、以致不见你面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</a:rPr>
              <a:t>…(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</a:rPr>
              <a:t>创世记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</a:rPr>
              <a:t>4:14)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罪人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不顺服神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(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不信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)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不蒙悦纳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离开神的面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没有平安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继续犯罪，自寻平安</a:t>
            </a: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600" dirty="0">
              <a:latin typeface="微软雅黑" pitchFamily="34" charset="-122"/>
              <a:ea typeface="微软雅黑" pitchFamily="34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3600" b="1" dirty="0">
                <a:latin typeface="微软雅黑" pitchFamily="34" charset="-122"/>
                <a:ea typeface="微软雅黑" pitchFamily="34" charset="-122"/>
                <a:cs typeface="Microsoft YaHei" charset="-122"/>
              </a:rPr>
              <a:t>赛特</a:t>
            </a:r>
            <a:r>
              <a:rPr lang="zh-CN" altLang="en-US" sz="3600" b="1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耶稣</a:t>
            </a:r>
            <a:r>
              <a:rPr lang="mr-IN" altLang="zh-CN" sz="3600" b="1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…</a:t>
            </a:r>
            <a:r>
              <a:rPr lang="zh-CN" altLang="en-US" sz="3600" b="1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    </a:t>
            </a:r>
            <a:endParaRPr lang="en-US" altLang="zh-CN" sz="3600" b="1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回归之路</a:t>
            </a: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罪人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顺服神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(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信神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)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蒙悦纳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求告神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平安与盼望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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 pitchFamily="2" charset="2"/>
              </a:rPr>
              <a:t>耶稣基督</a:t>
            </a: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</a:rPr>
              <a:t>你们的祖宗亚伯拉罕欢欢喜喜地仰望我的日子，既看见了，就快乐。（约翰福音</a:t>
            </a:r>
            <a:r>
              <a:rPr lang="en-US" altLang="zh-CN" sz="3200" dirty="0">
                <a:latin typeface="微软雅黑" pitchFamily="34" charset="-122"/>
                <a:ea typeface="微软雅黑" pitchFamily="34" charset="-122"/>
              </a:rPr>
              <a:t>8:56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</a:rPr>
              <a:t>）</a:t>
            </a:r>
            <a:r>
              <a:rPr lang="zh-CN" altLang="en-US" sz="3200" dirty="0">
                <a:latin typeface="微软雅黑" pitchFamily="34" charset="-122"/>
                <a:ea typeface="微软雅黑" pitchFamily="34" charset="-122"/>
                <a:cs typeface="Microsoft YaHei" charset="-122"/>
                <a:sym typeface="Wingdings"/>
              </a:rPr>
              <a:t>         </a:t>
            </a:r>
            <a:endParaRPr lang="en-US" altLang="zh-CN" sz="3200" dirty="0">
              <a:latin typeface="微软雅黑" pitchFamily="34" charset="-122"/>
              <a:ea typeface="微软雅黑" pitchFamily="34" charset="-122"/>
              <a:cs typeface="Microsoft YaHei" charset="-122"/>
              <a:sym typeface="Wingdings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两条道路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22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天地都要灭没，你却要长存；天地都要如外衣渐渐旧了，你要将天地如里衣更换，天地就都改变了。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惟有你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永不改变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，你的年数没有穷尽！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102:26-27)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万军之耶和华说：“我要差遣我的使者在我前面预备道路。你们所寻求的主，必忽然进入他的殿；立约的使者，就是你们所仰慕的，快要来到。”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因我耶和华是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不改变的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，所以你们雅各之子没有灭亡。”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3:1,6)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耶稣基督，昨日、今日、一直到永远是一样的。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13:8)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起初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108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人为什么要献祭？什么人需要献祭？</a:t>
            </a:r>
            <a:endParaRPr lang="en-US" altLang="zh-CN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zh-CN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该隐和亚伯为什么会做同样的事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献祭给神？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该隐和亚伯的供物有什么不同？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如何献祭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几个问题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270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按着律法，凡物差不多都是用血洁净的，若不流血，罪就不得赦免了。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按着定命，人人都有一死，死后且有审判。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象这样，基督既然一次被献，担当了多人的罪，将来要向那等候他的人第二次显现，并与罪无关，乃是为拯救他们。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9:22-28)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献祭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4254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叫世上所流义人的血，都归到你们身上，从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义人亚伯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的血起，直到你们在殿和坛中间所杀的巴拉加的儿子撒迦利亚的血为止。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亚伯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因着信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，献祭与　神，比该隐所献的更美，因此便得了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称义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的见证，就是　神指他礼物作的见证。他虽然死了，却因这信，仍旧说话。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（希伯来书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亚伯 信心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义人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770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你到　神的殿要谨慎脚步。因为近前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听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，胜过愚昧人献祭，他们本不知道所做的是恶。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传道书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5:1)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献祭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751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私欲既怀了胎，就生出罪来；罪既长成，就生出死来。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雅各书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1:15)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私欲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罪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4808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该隐与他兄弟亚伯说话，二人正在田间，该隐起来打他兄弟亚伯，把他杀了。</a:t>
            </a: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4:8)</a:t>
            </a: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杀人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耶和华对该隐说：“你兄弟亚伯在哪里？”他说：“我不知道！我岂是看守我兄弟的吗？”</a:t>
            </a: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4:9)</a:t>
            </a: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说谎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该隐对耶和华说：“我的刑罚太重，过于我所能当的。</a:t>
            </a: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4:13)</a:t>
            </a:r>
          </a:p>
          <a:p>
            <a:pPr marL="0" indent="0"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不悔改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该隐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055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469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魔鬼 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- 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杀人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说谎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我所说的，是在我父那里看见的；你们所行的，是在你们的父那里听见的。”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他们说：“</a:t>
            </a:r>
            <a:r>
              <a:rPr lang="zh-CN" altLang="en-US" sz="20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我们的父就是亚伯拉罕。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”耶稣说：“你们若是亚伯拉罕的儿子，就必行亚伯拉罕所行的事。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40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我将在　神那里所听见的真理告诉了你们，现在你们却想要杀我！这不是亚伯拉罕所行的事，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你们是行你们父所行的事。”他们说：“我们不是从淫乱生的，</a:t>
            </a:r>
            <a:r>
              <a:rPr lang="zh-CN" altLang="en-US" sz="2000" dirty="0">
                <a:highlight>
                  <a:srgbClr val="FFFF00"/>
                </a:highlight>
                <a:latin typeface="Microsoft YaHei" charset="-122"/>
                <a:ea typeface="Microsoft YaHei" charset="-122"/>
                <a:cs typeface="Microsoft YaHei" charset="-122"/>
              </a:rPr>
              <a:t>我们只有一位父，就是　神。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耶稣说：“倘若　神是你们的父，你们就必爱我，因为我本是出于　神，也是从　神而来，并不是由着自己来，乃是他差我来。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你们为什么不明白我的话呢？无非是因你们不能听我的道。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你们是出于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你们的父魔鬼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，你们父的私欲，你们偏要行。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他从起初是杀人的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，不守真理，因他心里没有真理；他说谎是出于自己，因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他本来是说谎的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，也是说谎之人的父。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8:38-44)</a:t>
            </a:r>
            <a:endParaRPr lang="zh-CN" alt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该隐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0074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469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我又要叫你和女人彼此为仇；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你的后裔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和女人的后裔也彼此为仇。女人的后裔要伤你的头；你要伤他的脚跟。”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3:15)</a:t>
            </a:r>
            <a:endParaRPr lang="zh-CN" alt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该隐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7957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7610</TotalTime>
  <Words>1603</Words>
  <Application>Microsoft Macintosh PowerPoint</Application>
  <PresentationFormat>Widescreen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Microsoft YaHei</vt:lpstr>
      <vt:lpstr>Microsoft YaHei</vt:lpstr>
      <vt:lpstr>Arial</vt:lpstr>
      <vt:lpstr>Calibri</vt:lpstr>
      <vt:lpstr>Calibri Light</vt:lpstr>
      <vt:lpstr>Office Theme</vt:lpstr>
      <vt:lpstr>PowerPoint Presentation</vt:lpstr>
      <vt:lpstr>几个问题</vt:lpstr>
      <vt:lpstr>献祭</vt:lpstr>
      <vt:lpstr>亚伯 信心-义人</vt:lpstr>
      <vt:lpstr>献祭</vt:lpstr>
      <vt:lpstr>私欲&amp;&amp;罪</vt:lpstr>
      <vt:lpstr>该隐</vt:lpstr>
      <vt:lpstr>该隐</vt:lpstr>
      <vt:lpstr>该隐</vt:lpstr>
      <vt:lpstr>义人受逼迫</vt:lpstr>
      <vt:lpstr>亚伯-人类的第一次死亡事件</vt:lpstr>
      <vt:lpstr>复活与审判</vt:lpstr>
      <vt:lpstr>亚伯&amp;&amp;耶稣</vt:lpstr>
      <vt:lpstr>耶稣</vt:lpstr>
      <vt:lpstr>两条道路</vt:lpstr>
      <vt:lpstr>起初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Ren, Shuangxi</cp:lastModifiedBy>
  <cp:revision>425</cp:revision>
  <dcterms:created xsi:type="dcterms:W3CDTF">2016-11-18T03:29:42Z</dcterms:created>
  <dcterms:modified xsi:type="dcterms:W3CDTF">2023-02-11T20:15:07Z</dcterms:modified>
</cp:coreProperties>
</file>