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3" r:id="rId2"/>
    <p:sldId id="306" r:id="rId3"/>
    <p:sldId id="308" r:id="rId4"/>
    <p:sldId id="318" r:id="rId5"/>
    <p:sldId id="297" r:id="rId6"/>
    <p:sldId id="319" r:id="rId7"/>
    <p:sldId id="320" r:id="rId8"/>
    <p:sldId id="281" r:id="rId9"/>
    <p:sldId id="322" r:id="rId10"/>
    <p:sldId id="321" r:id="rId11"/>
    <p:sldId id="32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098"/>
    <p:restoredTop sz="94754"/>
  </p:normalViewPr>
  <p:slideViewPr>
    <p:cSldViewPr snapToGrid="0" snapToObjects="1">
      <p:cViewPr varScale="1">
        <p:scale>
          <a:sx n="81" d="100"/>
          <a:sy n="81" d="100"/>
        </p:scale>
        <p:origin x="21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BB27-0E9C-DD49-A12C-59B362B9041C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87FD-5CF7-7148-B632-D0935FA25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56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BB27-0E9C-DD49-A12C-59B362B9041C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87FD-5CF7-7148-B632-D0935FA25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65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BB27-0E9C-DD49-A12C-59B362B9041C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87FD-5CF7-7148-B632-D0935FA25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BB27-0E9C-DD49-A12C-59B362B9041C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87FD-5CF7-7148-B632-D0935FA25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34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BB27-0E9C-DD49-A12C-59B362B9041C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87FD-5CF7-7148-B632-D0935FA25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9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BB27-0E9C-DD49-A12C-59B362B9041C}" type="datetimeFigureOut">
              <a:rPr lang="en-US" smtClean="0"/>
              <a:t>2/4/23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87FD-5CF7-7148-B632-D0935FA25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9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BB27-0E9C-DD49-A12C-59B362B9041C}" type="datetimeFigureOut">
              <a:rPr lang="en-US" smtClean="0"/>
              <a:t>2/4/23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87FD-5CF7-7148-B632-D0935FA25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28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BB27-0E9C-DD49-A12C-59B362B9041C}" type="datetimeFigureOut">
              <a:rPr lang="en-US" smtClean="0"/>
              <a:t>2/4/23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87FD-5CF7-7148-B632-D0935FA25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6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BB27-0E9C-DD49-A12C-59B362B9041C}" type="datetimeFigureOut">
              <a:rPr lang="en-US" smtClean="0"/>
              <a:t>2/4/23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87FD-5CF7-7148-B632-D0935FA25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5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BB27-0E9C-DD49-A12C-59B362B9041C}" type="datetimeFigureOut">
              <a:rPr lang="en-US" smtClean="0"/>
              <a:t>2/4/23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87FD-5CF7-7148-B632-D0935FA25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BB27-0E9C-DD49-A12C-59B362B9041C}" type="datetimeFigureOut">
              <a:rPr lang="en-US" smtClean="0"/>
              <a:t>2/4/23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187FD-5CF7-7148-B632-D0935FA25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5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DBB27-0E9C-DD49-A12C-59B362B9041C}" type="datetimeFigureOut">
              <a:rPr lang="en-US" smtClean="0"/>
              <a:t>2/4/23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187FD-5CF7-7148-B632-D0935FA25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6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949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教会年历</a:t>
            </a:r>
            <a:endParaRPr lang="en-US" altLang="zh-CN" sz="3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时间 </a:t>
            </a:r>
            <a:r>
              <a:rPr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–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 起初</a:t>
            </a:r>
            <a:endParaRPr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405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949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17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又对亚当说：“你既听从妻子的话，吃了我所吩咐你不可吃的那树上的果子，地必为你的缘故受咒诅。你必终身劳苦，才能从地里得吃的。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18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地必给你长出荆棘和蒺藜来，你也要吃田间的菜蔬。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19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你必汗流满面才得糊口，直到你归了土，因为你是从土而出的。你本是尘土，仍要归于尘土。”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创世记</a:t>
            </a: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3:17-19)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zh-CN" sz="36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28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拉麦活到一百八十二岁，生了一个儿子，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29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给他起名叫挪亚，说：“这个儿子必为我们的操作和手中的劳苦安慰我们。这操作劳苦是因为耶和华咒诅地。”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创世记</a:t>
            </a: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5:28-29)</a:t>
            </a:r>
            <a:endParaRPr lang="zh-CN" altLang="en-US" sz="3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err="1">
                <a:latin typeface="Microsoft YaHei" charset="-122"/>
                <a:ea typeface="Microsoft YaHei" charset="-122"/>
                <a:cs typeface="Microsoft YaHei" charset="-122"/>
              </a:rPr>
              <a:t>亚伯</a:t>
            </a:r>
            <a:endParaRPr 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397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949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28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拉麦活到一百八十二岁，生了一个儿子，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29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给他起名叫挪亚，说：“这个儿子必为我们的操作和手中的劳苦安慰我们。这操作劳苦是因为耶和华咒诅地。”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创世记</a:t>
            </a: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5:28-29)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zh-CN" sz="36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28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凡劳苦担重担的人，可以到我这里来，我就使你们得安息。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29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我心里柔和谦卑，你们当负我的轭，学我的样式，这样，你们心里就必得享安息。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30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因为我的轭是容易的，我的担子是轻省的。”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马太福音</a:t>
            </a: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11:28-30)</a:t>
            </a:r>
          </a:p>
          <a:p>
            <a:pPr marL="0" indent="0">
              <a:lnSpc>
                <a:spcPct val="120000"/>
              </a:lnSpc>
              <a:buNone/>
            </a:pPr>
            <a:endParaRPr lang="zh-CN" altLang="en-US" sz="3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err="1">
                <a:latin typeface="Microsoft YaHei" charset="-122"/>
                <a:ea typeface="Microsoft YaHei" charset="-122"/>
                <a:cs typeface="Microsoft YaHei" charset="-122"/>
              </a:rPr>
              <a:t>亚伯</a:t>
            </a:r>
            <a:endParaRPr 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197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9495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神看着是</a:t>
            </a:r>
            <a:r>
              <a:rPr lang="zh-CN" altLang="en-US" sz="36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好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的      园子当中又有生命树和分别</a:t>
            </a:r>
            <a:r>
              <a:rPr lang="zh-CN" altLang="en-US" sz="36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善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恶的树</a:t>
            </a:r>
            <a:endParaRPr lang="en-US" altLang="zh-CN" sz="36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zh-CN" sz="36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6…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耶和华啊，我要称赞你的名，这</a:t>
            </a:r>
            <a:r>
              <a:rPr lang="zh-CN" altLang="en-US" sz="36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名本为美好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诗篇</a:t>
            </a: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54:6)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zh-CN" sz="36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8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你们要尝尝主恩的滋味，便知道</a:t>
            </a:r>
            <a:r>
              <a:rPr lang="zh-CN" altLang="en-US" sz="36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他是美善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；投靠他的人有福了！ </a:t>
            </a:r>
            <a:endParaRPr lang="en-US" altLang="zh-CN" sz="36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诗篇</a:t>
            </a: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34:8)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zh-CN" sz="36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10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求你指教我遵行你的旨意，因你是我的　神。你的</a:t>
            </a:r>
            <a:r>
              <a:rPr lang="zh-CN" altLang="en-US" sz="36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灵本为善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，求你引我到平坦之地。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诗篇</a:t>
            </a: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143:10)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好 </a:t>
            </a:r>
            <a:r>
              <a:rPr lang="en-US" altLang="zh-CN" dirty="0">
                <a:latin typeface="Microsoft YaHei" charset="-122"/>
                <a:ea typeface="Microsoft YaHei" charset="-122"/>
                <a:cs typeface="Microsoft YaHei" charset="-122"/>
              </a:rPr>
              <a:t>&amp;&amp;</a:t>
            </a: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 良善</a:t>
            </a:r>
            <a:endParaRPr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405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949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17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耶稣出来行路的时候，有一个人跑来，跪在他面前，问他说：“</a:t>
            </a:r>
            <a:r>
              <a:rPr lang="zh-CN" altLang="en-US" sz="36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良善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的夫子，我当做什么事才可以承受永生？”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18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耶稣对他说：“你为什么称我是良善的？</a:t>
            </a:r>
            <a:r>
              <a:rPr lang="zh-CN" altLang="en-US" sz="36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除了　神一位之外，再没有良善的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19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诫命你是晓得的：不可杀人，不可奸淫，不可偷盗，不可作假见证，不可亏负人，当孝敬父母。”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20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他对耶稣说：“夫子，这一切我从小都遵守了。”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21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耶稣看着他，就爱他，对他说：“你还缺少一件，去变卖你所有的，分给穷人，就必有财宝在天上；你还要来跟从我。”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22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他听见这话，脸上就变了色，忧忧愁愁地走了，因为他的产业很多。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马可福音</a:t>
            </a: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10:17-22)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良善</a:t>
            </a:r>
            <a:endParaRPr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4254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949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1</a:t>
            </a:r>
            <a:r>
              <a:rPr lang="zh-CN" altLang="en-US" sz="36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你们要称谢耶和华，因他本为善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，他的慈爱永远长存！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诗篇</a:t>
            </a: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107:1)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e-IL" sz="6600" b="0" i="0" u="none" strike="noStrike" dirty="0">
                <a:solidFill>
                  <a:srgbClr val="000000"/>
                </a:solidFill>
                <a:effectLst/>
                <a:latin typeface="Tinos"/>
                <a:cs typeface="+mj-cs"/>
              </a:rPr>
              <a:t>הֹדוּ לַיהוָה כִּי-טוֹב</a:t>
            </a:r>
            <a:endParaRPr lang="en-US" sz="6600" b="0" i="0" u="none" strike="noStrike" dirty="0">
              <a:solidFill>
                <a:srgbClr val="000000"/>
              </a:solidFill>
              <a:effectLst/>
              <a:latin typeface="Tinos"/>
              <a:cs typeface="+mj-cs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zh-CN" sz="8800" dirty="0">
              <a:latin typeface="Microsoft YaHei" charset="-122"/>
              <a:ea typeface="Microsoft YaHei" charset="-122"/>
              <a:cs typeface="+mj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良善</a:t>
            </a:r>
            <a:endParaRPr lang="en-US" altLang="zh-CN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2" name="vlc-record-2023-02-04-16h33m28s-第01课 01 课文.mp3-.mp3">
            <a:hlinkClick r:id="" action="ppaction://media"/>
            <a:extLst>
              <a:ext uri="{FF2B5EF4-FFF2-40B4-BE49-F238E27FC236}">
                <a16:creationId xmlns:a16="http://schemas.microsoft.com/office/drawing/2014/main" id="{B1BCFA58-6FA7-53F6-B23B-A9B91B14D5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74821" y="4360728"/>
            <a:ext cx="864476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7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7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949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21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耶和华　神使他</a:t>
            </a:r>
            <a:r>
              <a:rPr lang="zh-CN" altLang="en-US" sz="36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沉睡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，他就睡了；于是取下他的一条肋骨，又把肉合起来。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22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耶和华　神就用那人身上所取的肋骨造成一个女人，领她到那人跟前。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23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那人说：“这是我骨中的骨，肉中的肉，可以称她为‘</a:t>
            </a:r>
            <a:r>
              <a:rPr lang="zh-CN" altLang="en-US" sz="36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女人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’，因为她是从</a:t>
            </a:r>
            <a:r>
              <a:rPr lang="zh-CN" altLang="en-US" sz="3600" dirty="0">
                <a:solidFill>
                  <a:srgbClr val="FF000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男人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身上取出来的。”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创世记</a:t>
            </a: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2:21-23)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教会 救恩</a:t>
            </a:r>
            <a:endParaRPr 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3933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949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创世记</a:t>
            </a: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15:7-21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zh-CN" sz="3600" dirty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44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那时约有午正，遍地都黑暗了，直到申初，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45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日头变黑了。殿里的幔子从当中裂为两半。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46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耶稣大声喊着说：“父啊！我将我的灵魂交在你手里。”说了这话，气就断了。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路加福音</a:t>
            </a: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23:44-46)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教会 救恩</a:t>
            </a:r>
            <a:endParaRPr 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672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949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sz="3600" dirty="0">
                <a:latin typeface="Microsoft YaHei" charset="-122"/>
                <a:ea typeface="Microsoft YaHei" charset="-122"/>
              </a:rPr>
              <a:t>创世记</a:t>
            </a:r>
            <a:r>
              <a:rPr lang="en-US" altLang="zh-CN" sz="3600" dirty="0">
                <a:latin typeface="Microsoft YaHei" charset="-122"/>
                <a:ea typeface="Microsoft YaHei" charset="-122"/>
              </a:rPr>
              <a:t>12:6-7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3600" dirty="0">
                <a:latin typeface="Microsoft YaHei" charset="-122"/>
                <a:ea typeface="Microsoft YaHei" charset="-122"/>
              </a:rPr>
              <a:t>创世记</a:t>
            </a:r>
            <a:r>
              <a:rPr lang="en-US" altLang="zh-CN" sz="3600" dirty="0">
                <a:latin typeface="Microsoft YaHei" charset="-122"/>
                <a:ea typeface="Microsoft YaHei" charset="-122"/>
              </a:rPr>
              <a:t>13:14-17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创世记</a:t>
            </a: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15:7-21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zh-CN" sz="3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zh-CN" altLang="en-US" dirty="0">
                <a:latin typeface="Microsoft YaHei" charset="-122"/>
                <a:ea typeface="Microsoft YaHei" charset="-122"/>
                <a:cs typeface="Microsoft YaHei" charset="-122"/>
              </a:rPr>
              <a:t>教会 救恩</a:t>
            </a:r>
            <a:endParaRPr 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9484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949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e-IL" sz="11500" b="0" i="0" u="none" strike="noStrike" dirty="0">
                <a:solidFill>
                  <a:srgbClr val="000000"/>
                </a:solidFill>
                <a:effectLst/>
                <a:latin typeface="-webkit-standard"/>
                <a:cs typeface="+mj-cs"/>
              </a:rPr>
              <a:t>הבל</a:t>
            </a:r>
            <a:endParaRPr lang="zh-CN" altLang="en-US" sz="19900" dirty="0">
              <a:latin typeface="Microsoft YaHei" charset="-122"/>
              <a:ea typeface="Microsoft YaHei" charset="-122"/>
              <a:cs typeface="+mj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err="1">
                <a:latin typeface="Microsoft YaHei" charset="-122"/>
                <a:ea typeface="Microsoft YaHei" charset="-122"/>
                <a:cs typeface="Microsoft YaHei" charset="-122"/>
              </a:rPr>
              <a:t>亚伯</a:t>
            </a:r>
            <a:endParaRPr 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7557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9495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1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在耶路撒冷作王，大卫的儿子，传道者的言语。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2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传道者说：“虚空的虚空，虚空的虚空，凡事都是虚空。”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3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人一切的劳碌，就是他在日光之下的劳碌，有什么益处呢？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4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一代过去，一代又来，地却永远长存。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5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日头出来，日头落下，急归所出之地。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6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风往南刮，又向北转，不住地旋转，而且返回转行原道。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7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江河都往海里流，海却不满；江河从何处流，仍归还何处。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8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万事令人厌烦（或作“万物满有困乏”），人不能说尽。眼看，看不饱；耳听，听不足。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9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已有的事，后必再有；已行的事，后必再行。日光之下，并无新事。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10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岂有一件事人能指着说：“这是新的”？哪知，在我们以前的世代早已有了。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11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已过的世代，无人记念；将来的世代，后来的人也不记念。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(</a:t>
            </a:r>
            <a:r>
              <a:rPr lang="zh-CN" altLang="en-US" sz="3600" dirty="0">
                <a:latin typeface="Microsoft YaHei" charset="-122"/>
                <a:ea typeface="Microsoft YaHei" charset="-122"/>
                <a:cs typeface="Microsoft YaHei" charset="-122"/>
              </a:rPr>
              <a:t>传道书</a:t>
            </a:r>
            <a:r>
              <a:rPr lang="en-US" altLang="zh-CN" sz="3600" dirty="0">
                <a:latin typeface="Microsoft YaHei" charset="-122"/>
                <a:ea typeface="Microsoft YaHei" charset="-122"/>
                <a:cs typeface="Microsoft YaHei" charset="-122"/>
              </a:rPr>
              <a:t>1:1-11)</a:t>
            </a:r>
            <a:endParaRPr lang="zh-CN" altLang="en-US" sz="3600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err="1">
                <a:latin typeface="Microsoft YaHei" charset="-122"/>
                <a:ea typeface="Microsoft YaHei" charset="-122"/>
                <a:cs typeface="Microsoft YaHei" charset="-122"/>
              </a:rPr>
              <a:t>亚伯</a:t>
            </a:r>
            <a:endParaRPr lang="en-US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9517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7404</TotalTime>
  <Words>1050</Words>
  <Application>Microsoft Macintosh PowerPoint</Application>
  <PresentationFormat>Widescreen</PresentationFormat>
  <Paragraphs>74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-webkit-standard</vt:lpstr>
      <vt:lpstr>Microsoft YaHei</vt:lpstr>
      <vt:lpstr>Tinos</vt:lpstr>
      <vt:lpstr>Arial</vt:lpstr>
      <vt:lpstr>Calibri</vt:lpstr>
      <vt:lpstr>Calibri Light</vt:lpstr>
      <vt:lpstr>Office Theme</vt:lpstr>
      <vt:lpstr>时间 – 起初</vt:lpstr>
      <vt:lpstr>好 &amp;&amp; 良善</vt:lpstr>
      <vt:lpstr>良善</vt:lpstr>
      <vt:lpstr>良善</vt:lpstr>
      <vt:lpstr>教会 救恩</vt:lpstr>
      <vt:lpstr>教会 救恩</vt:lpstr>
      <vt:lpstr>教会 救恩</vt:lpstr>
      <vt:lpstr>亚伯</vt:lpstr>
      <vt:lpstr>亚伯</vt:lpstr>
      <vt:lpstr>亚伯</vt:lpstr>
      <vt:lpstr>亚伯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Ren, Shuangxi</cp:lastModifiedBy>
  <cp:revision>389</cp:revision>
  <dcterms:created xsi:type="dcterms:W3CDTF">2016-11-18T03:29:42Z</dcterms:created>
  <dcterms:modified xsi:type="dcterms:W3CDTF">2023-02-04T23:30:54Z</dcterms:modified>
</cp:coreProperties>
</file>