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317" r:id="rId2"/>
    <p:sldId id="334" r:id="rId3"/>
    <p:sldId id="335" r:id="rId4"/>
    <p:sldId id="341" r:id="rId5"/>
    <p:sldId id="339" r:id="rId6"/>
    <p:sldId id="336" r:id="rId7"/>
    <p:sldId id="337" r:id="rId8"/>
    <p:sldId id="338" r:id="rId9"/>
    <p:sldId id="34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190"/>
    <p:restoredTop sz="94708"/>
  </p:normalViewPr>
  <p:slideViewPr>
    <p:cSldViewPr snapToGrid="0" snapToObjects="1">
      <p:cViewPr varScale="1">
        <p:scale>
          <a:sx n="88" d="100"/>
          <a:sy n="88" d="100"/>
        </p:scale>
        <p:origin x="2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94D2D3-ACE2-4C41-8D6A-B421783B75D2}" type="datetimeFigureOut">
              <a:rPr lang="en-US" smtClean="0"/>
              <a:t>1/18/20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AB66D-BE95-4AF9-90BE-4C3EF728F2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186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ja-JP" sz="3600" dirty="0" smtClean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世人哪，耶和华已指示你何为善，他向你所要的是什么呢？只要你行公义，好怜悯，存谦卑的心，与你的　神同行。</a:t>
            </a:r>
            <a:r>
              <a:rPr lang="en-US" altLang="ja-JP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弥迦书</a:t>
            </a:r>
            <a:r>
              <a:rPr lang="en-US" altLang="ja-JP" sz="3600" dirty="0" smtClean="0">
                <a:latin typeface="Microsoft YaHei" charset="-122"/>
                <a:ea typeface="Microsoft YaHei" charset="-122"/>
                <a:cs typeface="Microsoft YaHei" charset="-122"/>
              </a:rPr>
              <a:t>6:8)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谦卑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贫穷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神的心意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0169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耶和华　神用地上的尘土造人，将生气吹在他鼻孔里，他就成了有灵的活人，名叫亚当。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2:7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耶和华说：“人既属乎血气，我的灵就不永远住在他里面，然而他的日子还可到一百二十年。”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6:3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3:1-8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章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赐生命的圣灵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0609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神啊，你曾试验我们，熬炼我们，如熬炼银子一样。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66:10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鼎为炼银，炉为炼金；惟有耶和华熬炼人心。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箴言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17:3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我要使这三分之一经火，熬炼他们，如熬炼银子；试炼他们，如试炼金子。他们必求告我的名，我必应允他们。我要说：‘这是我的子民。’他们也要说：‘耶和华是我们的　神。’”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撒迦利亚书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13:9)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叫你们的信心既被试验，就比那被火试验仍然能坏的金子更显宝贵，可以在耶稣基督显现的时候，得着称赞、荣耀、尊贵。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彼得前书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1:7)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火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515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5:33-40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施洗约翰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VS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耶稣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1482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逾越节被吃的羔羊 （出埃及记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章）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一切话 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VS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 十诫 （出埃及记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章）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不是单靠食物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他苦炼你，任你饥饿，将你和你列祖所不认识的吗哪赐给你吃，使你知道人活着不是单靠食物，乃是靠耶和华口里所出的</a:t>
            </a:r>
            <a:r>
              <a:rPr lang="zh-CN" altLang="en-US" sz="32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一切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话。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申命记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8:3)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一切话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1016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28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这是在约旦河外伯大尼（有古卷作“伯大巴喇”），约翰施洗的地方作的见证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29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次日，约翰看见耶稣来到他那里，就说：“看哪，　神的羔羊，除去（或作“背负”）世人罪孽的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30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这就是我曾说‘有一位在我以后来，反成了在我以前的，因他本来在我以前。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’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31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我先前不认识他，如今我来用水施洗，为要叫他显明给以色列人。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32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约翰又作见证说：“我曾看见圣灵仿佛鸽子从天降下，住在他的身上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33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我先前不认识他，只是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那差我来用水施洗的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，对我说：‘你看见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圣灵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降下来，住在谁的身上，谁就是用圣灵施洗的。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’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34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我看见了，就证明这是　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神的儿子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。”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1:28-34)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耶稣受洗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014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71968956-60E2-49FE-BCFC-3E63BB45FFED}"/>
              </a:ext>
            </a:extLst>
          </p:cNvPr>
          <p:cNvSpPr/>
          <p:nvPr/>
        </p:nvSpPr>
        <p:spPr>
          <a:xfrm>
            <a:off x="1756231" y="5558971"/>
            <a:ext cx="8926286" cy="11161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9FF2ABCA-D9E3-4BE2-821A-4E6D2EE8C475}"/>
              </a:ext>
            </a:extLst>
          </p:cNvPr>
          <p:cNvSpPr/>
          <p:nvPr/>
        </p:nvSpPr>
        <p:spPr>
          <a:xfrm>
            <a:off x="1741714" y="1825624"/>
            <a:ext cx="8926286" cy="25286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                    圣父                     圣灵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          </a:t>
            </a:r>
            <a:r>
              <a:rPr lang="ja-JP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神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                    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圣子                   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                       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    罪人</a:t>
            </a: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耶稣受洗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ja-JP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三位一体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见证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xmlns="" id="{460D4DF3-F565-4048-8FF1-0BA032FD70DF}"/>
              </a:ext>
            </a:extLst>
          </p:cNvPr>
          <p:cNvSpPr/>
          <p:nvPr/>
        </p:nvSpPr>
        <p:spPr>
          <a:xfrm rot="5400000">
            <a:off x="5080001" y="4913086"/>
            <a:ext cx="14224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xmlns="" id="{F54C27C6-9C20-4A27-ACEB-EB3071952509}"/>
              </a:ext>
            </a:extLst>
          </p:cNvPr>
          <p:cNvSpPr/>
          <p:nvPr/>
        </p:nvSpPr>
        <p:spPr>
          <a:xfrm rot="3174602" flipV="1">
            <a:off x="3924567" y="2987254"/>
            <a:ext cx="1693051" cy="2587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xmlns="" id="{89183A35-B261-43D7-970C-CD23612C617E}"/>
              </a:ext>
            </a:extLst>
          </p:cNvPr>
          <p:cNvSpPr/>
          <p:nvPr/>
        </p:nvSpPr>
        <p:spPr>
          <a:xfrm rot="8231527" flipV="1">
            <a:off x="6150667" y="2948626"/>
            <a:ext cx="1864867" cy="2930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14">
            <a:extLst>
              <a:ext uri="{FF2B5EF4-FFF2-40B4-BE49-F238E27FC236}">
                <a16:creationId xmlns:a16="http://schemas.microsoft.com/office/drawing/2014/main" xmlns="" id="{460D4DF3-F565-4048-8FF1-0BA032FD70DF}"/>
              </a:ext>
            </a:extLst>
          </p:cNvPr>
          <p:cNvSpPr/>
          <p:nvPr/>
        </p:nvSpPr>
        <p:spPr>
          <a:xfrm rot="16200000">
            <a:off x="5384801" y="4913086"/>
            <a:ext cx="14224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当下，耶稣从加利利来到约旦河，见了约翰，要受他的洗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约翰想要拦住他，说：“我当受你的洗，你反倒上我这里来吗？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耶稣回答说：“你暂且许我，因为我们理当这样尽诸般的义（或作“礼”）。”于是约翰许了他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耶稣受了洗，随即从水里上来。天忽然为他开了，他就看见　神的灵仿佛鸽子降下，落在他身上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从天上有声音说：“这是我的爱子，我所喜悦的。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3:13-17)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耶稣受洗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2474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34" y="1160060"/>
            <a:ext cx="11982735" cy="569793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有一个官问耶稣说：“良善的夫子，我该做什么事才可以承受永生？”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耶稣对他说：“你为什么称我是良善的？除了　神一位之外，再没有良善的。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路加福音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18:18-19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你们既是无酵的面，应当把旧酵除净，好使你们成为新团；因为我们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逾越节的羔羊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基督，已经被杀献祭了。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哥林多前书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5:7)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5534" y="136478"/>
            <a:ext cx="11982735" cy="90075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耶稣受洗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022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12610</TotalTime>
  <Words>429</Words>
  <Application>Microsoft Macintosh PowerPoint</Application>
  <PresentationFormat>Widescreen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Calibri Light</vt:lpstr>
      <vt:lpstr>Microsoft YaHei</vt:lpstr>
      <vt:lpstr>Arial</vt:lpstr>
      <vt:lpstr>Office Theme</vt:lpstr>
      <vt:lpstr>神的心意</vt:lpstr>
      <vt:lpstr>赐生命的圣灵</vt:lpstr>
      <vt:lpstr>火</vt:lpstr>
      <vt:lpstr>施洗约翰 VS 耶稣</vt:lpstr>
      <vt:lpstr>一切话</vt:lpstr>
      <vt:lpstr>耶稣受洗</vt:lpstr>
      <vt:lpstr>耶稣受洗 - 三位一体&amp;&amp;见证</vt:lpstr>
      <vt:lpstr>耶稣受洗</vt:lpstr>
      <vt:lpstr>耶稣受洗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520</cp:revision>
  <dcterms:created xsi:type="dcterms:W3CDTF">2016-11-18T03:29:42Z</dcterms:created>
  <dcterms:modified xsi:type="dcterms:W3CDTF">2020-01-18T23:57:25Z</dcterms:modified>
</cp:coreProperties>
</file>