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73" r:id="rId3"/>
    <p:sldId id="282" r:id="rId4"/>
    <p:sldId id="283" r:id="rId5"/>
    <p:sldId id="278" r:id="rId6"/>
    <p:sldId id="279" r:id="rId7"/>
    <p:sldId id="281" r:id="rId8"/>
    <p:sldId id="280" r:id="rId9"/>
    <p:sldId id="276" r:id="rId10"/>
    <p:sldId id="275" r:id="rId11"/>
    <p:sldId id="274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04"/>
    <p:restoredTop sz="94666"/>
  </p:normalViewPr>
  <p:slideViewPr>
    <p:cSldViewPr snapToGrid="0" snapToObjects="1">
      <p:cViewPr>
        <p:scale>
          <a:sx n="70" d="100"/>
          <a:sy n="70" d="100"/>
        </p:scale>
        <p:origin x="176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名词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解释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3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基督（弥赛亚）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1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受膏者</a:t>
            </a:r>
            <a:endParaRPr lang="en-US" altLang="zh-CN" sz="44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基督</a:t>
            </a:r>
            <a:r>
              <a:rPr lang="en-US" altLang="zh-CN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希腊文音译</a:t>
            </a:r>
            <a:endParaRPr lang="en-US" altLang="zh-CN" sz="32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弥赛亚</a:t>
            </a:r>
            <a:r>
              <a:rPr lang="en-US" altLang="zh-CN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希伯来文音译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Font typeface="Arial"/>
              <a:buNone/>
            </a:pPr>
            <a:r>
              <a:rPr lang="he-IL" altLang="zh-CN" sz="9600" noProof="1" smtClean="0">
                <a:latin typeface="STIXGeneral" charset="0"/>
                <a:ea typeface="STIXGeneral" charset="0"/>
                <a:cs typeface="+mj-cs"/>
              </a:rPr>
              <a:t>מׇשִׁיחַ</a:t>
            </a:r>
            <a:r>
              <a:rPr lang="zh-CN" altLang="en-US" sz="9600" noProof="1" smtClean="0">
                <a:latin typeface="STIXGeneral" charset="0"/>
                <a:ea typeface="STIXGeneral" charset="0"/>
                <a:cs typeface="+mj-cs"/>
              </a:rPr>
              <a:t>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69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耶稣（约书亚）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1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耶和华是（我的）拯救</a:t>
            </a:r>
            <a:endParaRPr lang="en-US" altLang="zh-CN" sz="44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en-US" altLang="zh-CN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希腊文音译</a:t>
            </a:r>
            <a:endParaRPr lang="en-US" altLang="zh-CN" sz="32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约书亚</a:t>
            </a:r>
            <a:r>
              <a:rPr lang="en-US" altLang="zh-CN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希伯来文音译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dirty="0" smtClean="0">
                <a:cs typeface="+mj-cs"/>
              </a:rPr>
              <a:t>יְהוֹשֻׁ֫עַ</a:t>
            </a:r>
            <a:r>
              <a:rPr lang="zh-CN" altLang="en-US" sz="9600" dirty="0" smtClean="0">
                <a:cs typeface="+mj-cs"/>
              </a:rPr>
              <a:t> 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030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阿门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1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实在地</a:t>
            </a:r>
            <a:endParaRPr lang="en-US" altLang="zh-CN" sz="44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3200" noProof="1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希伯来文音译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dirty="0" smtClean="0">
                <a:cs typeface="+mj-cs"/>
              </a:rPr>
              <a:t>אָמֵן</a:t>
            </a:r>
            <a:r>
              <a:rPr lang="zh-CN" altLang="en-US" sz="9600" dirty="0" smtClean="0">
                <a:cs typeface="+mj-cs"/>
              </a:rPr>
              <a:t> 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34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教会高频词汇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基督（弥赛亚）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耶稣（约书亚）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以马内利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阿门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上帝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哈利路亚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054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6"/>
            <a:ext cx="10515600" cy="11286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宗教用语？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0518" y="3385191"/>
            <a:ext cx="10515600" cy="197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包含真理信息？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727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6"/>
            <a:ext cx="10515600" cy="11286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音译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翻译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269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上帝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5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i="1" noProof="1" smtClean="0">
                <a:latin typeface="Microsoft YaHei" charset="-122"/>
                <a:ea typeface="Microsoft YaHei" charset="-122"/>
                <a:cs typeface="Microsoft YaHei" charset="-122"/>
              </a:rPr>
              <a:t>概念词</a:t>
            </a:r>
            <a:endParaRPr lang="en-US" altLang="zh-CN" sz="4400" i="1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32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不是音译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noProof="1" smtClean="0">
                <a:cs typeface="+mj-cs"/>
              </a:rPr>
              <a:t>אֱלֹהִים</a:t>
            </a:r>
            <a:r>
              <a:rPr lang="zh-CN" altLang="en-US" sz="9600" dirty="0" smtClean="0">
                <a:cs typeface="+mj-cs"/>
              </a:rPr>
              <a:t>     （</a:t>
            </a:r>
            <a:r>
              <a:rPr lang="he-IL" altLang="zh-CN" sz="9600" dirty="0" smtClean="0">
                <a:solidFill>
                  <a:srgbClr val="FF0000"/>
                </a:solidFill>
                <a:cs typeface="+mj-cs"/>
              </a:rPr>
              <a:t>אל</a:t>
            </a:r>
            <a:r>
              <a:rPr lang="zh-CN" altLang="en-US" sz="9600" dirty="0" smtClean="0">
                <a:cs typeface="+mj-cs"/>
              </a:rPr>
              <a:t>）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499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722100" cy="1187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en-US" altLang="zh-CN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神的名字</a:t>
            </a:r>
            <a:r>
              <a:rPr lang="en-US" altLang="zh-CN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更可能是“雅微”）</a:t>
            </a:r>
            <a:r>
              <a:rPr lang="zh-CN" altLang="en-US" sz="2800" noProof="1" smtClean="0"/>
              <a:t>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2820987"/>
            <a:ext cx="10515600" cy="1027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en-US" altLang="zh-CN" sz="9600" noProof="1" smtClean="0">
                <a:latin typeface="Times New Roman" charset="0"/>
                <a:ea typeface="Times New Roman" charset="0"/>
                <a:cs typeface="Times New Roman" charset="0"/>
              </a:rPr>
              <a:t>יהוה</a:t>
            </a:r>
            <a:r>
              <a:rPr lang="zh-CN" altLang="en-US" sz="9600" dirty="0" smtClean="0">
                <a:cs typeface="+mj-cs"/>
              </a:rPr>
              <a:t>  </a:t>
            </a:r>
            <a:r>
              <a:rPr lang="he-IL" altLang="zh-CN" sz="9600" dirty="0" smtClean="0">
                <a:cs typeface="+mj-cs"/>
              </a:rPr>
              <a:t>    </a:t>
            </a:r>
            <a:r>
              <a:rPr lang="en-US" altLang="zh-CN" sz="9600" dirty="0" smtClean="0">
                <a:cs typeface="+mj-cs"/>
              </a:rPr>
              <a:t>(</a:t>
            </a:r>
            <a:r>
              <a:rPr lang="he-IL" altLang="zh-CN" sz="9600" dirty="0" smtClean="0">
                <a:solidFill>
                  <a:srgbClr val="FF0000"/>
                </a:solidFill>
                <a:cs typeface="+mj-cs"/>
              </a:rPr>
              <a:t>יה</a:t>
            </a:r>
            <a:r>
              <a:rPr lang="en-US" altLang="zh-CN" sz="9600" dirty="0" smtClean="0">
                <a:cs typeface="+mj-cs"/>
              </a:rPr>
              <a:t>)</a:t>
            </a:r>
            <a:r>
              <a:rPr lang="zh-CN" altLang="en-US" sz="9600" dirty="0" smtClean="0">
                <a:cs typeface="+mj-cs"/>
              </a:rPr>
              <a:t>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333875"/>
            <a:ext cx="10515600" cy="95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主</a:t>
            </a:r>
            <a:r>
              <a:rPr lang="en-US" altLang="zh-CN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对神</a:t>
            </a: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的称谓</a:t>
            </a:r>
            <a:r>
              <a:rPr lang="zh-CN" altLang="en-US" noProof="1" smtClean="0"/>
              <a:t>                       </a:t>
            </a:r>
            <a:endParaRPr lang="he-IL" altLang="zh-CN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00100" y="5170487"/>
            <a:ext cx="10515600" cy="1027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noProof="1" smtClean="0">
                <a:cs typeface="+mj-cs"/>
              </a:rPr>
              <a:t>אֲד</a:t>
            </a:r>
            <a:r>
              <a:rPr lang="he-IL" altLang="zh-CN" sz="9600" dirty="0" smtClean="0">
                <a:cs typeface="+mj-cs"/>
              </a:rPr>
              <a:t>ֺ</a:t>
            </a:r>
            <a:r>
              <a:rPr lang="he-IL" altLang="zh-CN" sz="9600" dirty="0">
                <a:cs typeface="+mj-cs"/>
              </a:rPr>
              <a:t>נָי</a:t>
            </a:r>
            <a:r>
              <a:rPr lang="zh-CN" altLang="en-US" sz="9600" dirty="0" smtClean="0">
                <a:cs typeface="+mj-cs"/>
              </a:rPr>
              <a:t>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148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只有耶和华是神（上帝）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00100" y="3459169"/>
            <a:ext cx="11722100" cy="1187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sz="2800" noProof="1" smtClean="0"/>
              <a:t>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755900" y="3070229"/>
            <a:ext cx="10515600" cy="1027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en-US" altLang="zh-CN" sz="9600" noProof="1" smtClean="0">
                <a:latin typeface="Times New Roman" charset="0"/>
                <a:ea typeface="Times New Roman" charset="0"/>
                <a:cs typeface="Times New Roman" charset="0"/>
              </a:rPr>
              <a:t>יהוה</a:t>
            </a:r>
            <a:r>
              <a:rPr lang="zh-CN" altLang="en-US" sz="9600" dirty="0" smtClean="0">
                <a:cs typeface="+mj-cs"/>
              </a:rPr>
              <a:t>  </a:t>
            </a:r>
            <a:r>
              <a:rPr lang="he-IL" altLang="zh-CN" sz="9600" dirty="0" smtClean="0">
                <a:cs typeface="+mj-cs"/>
              </a:rPr>
              <a:t>    </a:t>
            </a:r>
            <a:r>
              <a:rPr lang="zh-CN" altLang="en-US" sz="9600" dirty="0" smtClean="0">
                <a:cs typeface="+mj-cs"/>
              </a:rPr>
              <a:t>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00100" y="2111373"/>
            <a:ext cx="10515600" cy="95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神（上帝）</a:t>
            </a:r>
            <a:r>
              <a:rPr lang="zh-CN" altLang="en-US" noProof="1" smtClean="0"/>
              <a:t>                      </a:t>
            </a:r>
            <a:endParaRPr lang="he-IL" altLang="zh-CN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641600" y="1628777"/>
            <a:ext cx="10515600" cy="1027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noProof="1" smtClean="0">
                <a:cs typeface="+mj-cs"/>
              </a:rPr>
              <a:t>אֱלֹהִים</a:t>
            </a:r>
            <a:r>
              <a:rPr lang="zh-CN" altLang="en-US" sz="9600" dirty="0" smtClean="0">
                <a:cs typeface="+mj-cs"/>
              </a:rPr>
              <a:t>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00100" y="4703769"/>
            <a:ext cx="11722100" cy="1187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耶和华是神</a:t>
            </a:r>
            <a:r>
              <a:rPr lang="zh-CN" altLang="en-US" noProof="1" smtClean="0"/>
              <a:t>             </a:t>
            </a:r>
            <a:endParaRPr lang="he-IL" altLang="zh-CN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517900" y="4281500"/>
            <a:ext cx="11607800" cy="1027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zh-CN" altLang="en-US" sz="9600" noProof="1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zh-CN" sz="9600" noProof="1" smtClean="0">
                <a:latin typeface="Times New Roman" charset="0"/>
                <a:ea typeface="Times New Roman" charset="0"/>
                <a:cs typeface="Times New Roman" charset="0"/>
              </a:rPr>
              <a:t>יהוה</a:t>
            </a:r>
            <a:r>
              <a:rPr lang="he-IL" altLang="zh-CN" sz="9600" noProof="1" smtClean="0">
                <a:latin typeface="Times New Roman" charset="0"/>
                <a:ea typeface="Times New Roman" charset="0"/>
                <a:cs typeface="Times New Roman" charset="0"/>
              </a:rPr>
              <a:t> אֱלֹהִים</a:t>
            </a:r>
            <a:r>
              <a:rPr lang="zh-CN" altLang="en-US" sz="9600" dirty="0" smtClean="0">
                <a:cs typeface="+mj-cs"/>
              </a:rPr>
              <a:t>  </a:t>
            </a:r>
            <a:r>
              <a:rPr lang="he-IL" altLang="zh-CN" sz="9600" dirty="0" smtClean="0">
                <a:cs typeface="+mj-cs"/>
              </a:rPr>
              <a:t>    </a:t>
            </a:r>
            <a:r>
              <a:rPr lang="zh-CN" altLang="en-US" sz="9600" dirty="0" smtClean="0">
                <a:cs typeface="+mj-cs"/>
              </a:rPr>
              <a:t>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677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5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哈利路亚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5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i="1" noProof="1" smtClean="0">
                <a:latin typeface="Microsoft YaHei" charset="-122"/>
                <a:ea typeface="Microsoft YaHei" charset="-122"/>
                <a:cs typeface="Microsoft YaHei" charset="-122"/>
              </a:rPr>
              <a:t>（你们）要赞美耶和华</a:t>
            </a:r>
            <a:endParaRPr lang="en-US" altLang="zh-CN" sz="4400" i="1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32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希伯来文音译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he-IL" altLang="zh-CN" sz="9600" dirty="0" smtClean="0">
                <a:cs typeface="+mj-cs"/>
              </a:rPr>
              <a:t>הַלְלוּ־יָהּ</a:t>
            </a:r>
            <a:r>
              <a:rPr lang="zh-CN" altLang="en-US" sz="9600" dirty="0" smtClean="0">
                <a:cs typeface="+mj-cs"/>
              </a:rPr>
              <a:t>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648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以马内利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1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noProof="1" smtClean="0">
                <a:latin typeface="Microsoft YaHei" charset="-122"/>
                <a:ea typeface="Microsoft YaHei" charset="-122"/>
                <a:cs typeface="Microsoft YaHei" charset="-122"/>
              </a:rPr>
              <a:t>神与我们同在</a:t>
            </a:r>
            <a:endParaRPr lang="en-US" altLang="zh-CN" sz="44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3200" noProof="1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3200" noProof="1" smtClean="0">
                <a:latin typeface="Microsoft YaHei" charset="-122"/>
                <a:ea typeface="Microsoft YaHei" charset="-122"/>
                <a:cs typeface="Microsoft YaHei" charset="-122"/>
              </a:rPr>
              <a:t>希伯来文音译</a:t>
            </a:r>
            <a:r>
              <a:rPr lang="zh-CN" altLang="en-US" sz="2800" noProof="1" smtClean="0"/>
              <a:t>                                   </a:t>
            </a:r>
            <a:endParaRPr lang="he-IL" altLang="zh-CN" sz="2800" noProof="1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3654425"/>
            <a:ext cx="10515600" cy="1743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 algn="ctr">
              <a:buNone/>
            </a:pPr>
            <a:r>
              <a:rPr lang="zh-CN" altLang="en-US" sz="9600" dirty="0" smtClean="0">
                <a:cs typeface="+mj-cs"/>
              </a:rPr>
              <a:t>    </a:t>
            </a:r>
            <a:r>
              <a:rPr lang="he-IL" altLang="zh-CN" sz="9600" dirty="0" smtClean="0">
                <a:cs typeface="+mj-cs"/>
              </a:rPr>
              <a:t>עִמָּנוּאֵל</a:t>
            </a:r>
            <a:r>
              <a:rPr lang="zh-CN" altLang="en-US" sz="9600" dirty="0" smtClean="0">
                <a:cs typeface="+mj-cs"/>
              </a:rPr>
              <a:t>                                                 </a:t>
            </a:r>
            <a:endParaRPr lang="he-IL" altLang="zh-CN" sz="9600" noProof="1" smtClean="0">
              <a:latin typeface="STIXGeneral" charset="0"/>
              <a:ea typeface="STIXGeneral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483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152</Words>
  <Application>Microsoft Macintosh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Calibri Light</vt:lpstr>
      <vt:lpstr>DengXian</vt:lpstr>
      <vt:lpstr>Microsoft YaHei</vt:lpstr>
      <vt:lpstr>STIXGeneral</vt:lpstr>
      <vt:lpstr>Times New Roman</vt:lpstr>
      <vt:lpstr>Arial</vt:lpstr>
      <vt:lpstr>Office Theme</vt:lpstr>
      <vt:lpstr>名词解释</vt:lpstr>
      <vt:lpstr>教会高频词汇</vt:lpstr>
      <vt:lpstr>宗教用语？</vt:lpstr>
      <vt:lpstr>音译&amp;&amp;翻译</vt:lpstr>
      <vt:lpstr>神/上帝</vt:lpstr>
      <vt:lpstr>耶和华/主</vt:lpstr>
      <vt:lpstr>只有耶和华是神（上帝）</vt:lpstr>
      <vt:lpstr>哈利路亚</vt:lpstr>
      <vt:lpstr>以马内利</vt:lpstr>
      <vt:lpstr>基督（弥赛亚）</vt:lpstr>
      <vt:lpstr>耶稣（约书亚）</vt:lpstr>
      <vt:lpstr>阿门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97</cp:revision>
  <dcterms:created xsi:type="dcterms:W3CDTF">2016-11-18T03:29:42Z</dcterms:created>
  <dcterms:modified xsi:type="dcterms:W3CDTF">2017-01-06T21:10:37Z</dcterms:modified>
</cp:coreProperties>
</file>