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350" r:id="rId2"/>
    <p:sldId id="284" r:id="rId3"/>
    <p:sldId id="351" r:id="rId4"/>
    <p:sldId id="353" r:id="rId5"/>
    <p:sldId id="352" r:id="rId6"/>
    <p:sldId id="354" r:id="rId7"/>
    <p:sldId id="356" r:id="rId8"/>
    <p:sldId id="355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649"/>
    <p:restoredTop sz="94708"/>
  </p:normalViewPr>
  <p:slideViewPr>
    <p:cSldViewPr snapToGrid="0" snapToObjects="1">
      <p:cViewPr varScale="1">
        <p:scale>
          <a:sx n="103" d="100"/>
          <a:sy n="103" d="100"/>
        </p:scale>
        <p:origin x="114" y="21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8/13/2021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056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8/13/2021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965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8/13/2021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21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8/13/2021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034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8/13/2021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09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8/13/2021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391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8/13/2021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628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8/13/2021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262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8/13/2021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254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8/13/2021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64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8/13/2021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157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CDBB27-0E9C-DD49-A12C-59B362B9041C}" type="datetimeFigureOut">
              <a:rPr lang="en-US" smtClean="0"/>
              <a:t>8/13/2021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462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45910"/>
            <a:ext cx="10515600" cy="4849495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zh-CN" altLang="en-US" sz="4400" dirty="0">
                <a:latin typeface="Microsoft YaHei" charset="-122"/>
                <a:ea typeface="Microsoft YaHei" charset="-122"/>
              </a:rPr>
              <a:t>基督徒</a:t>
            </a:r>
            <a:endParaRPr lang="en-US" altLang="zh-CN" sz="4400" dirty="0">
              <a:latin typeface="Microsoft YaHei" charset="-122"/>
              <a:ea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sz="4400" dirty="0">
                <a:latin typeface="Microsoft YaHei" charset="-122"/>
                <a:ea typeface="Microsoft YaHei" charset="-122"/>
              </a:rPr>
              <a:t>世界</a:t>
            </a:r>
            <a:endParaRPr lang="en-US" altLang="zh-CN" sz="4400" dirty="0">
              <a:latin typeface="Microsoft YaHei" charset="-122"/>
              <a:ea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sz="4400" dirty="0">
                <a:latin typeface="Microsoft YaHei" charset="-122"/>
                <a:ea typeface="Microsoft YaHei" charset="-122"/>
              </a:rPr>
              <a:t>天国</a:t>
            </a:r>
            <a:endParaRPr lang="en-US" altLang="zh-CN" sz="4400" dirty="0">
              <a:latin typeface="Microsoft YaHei" charset="-122"/>
              <a:ea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sz="4400" dirty="0">
                <a:latin typeface="Microsoft YaHei" charset="-122"/>
                <a:ea typeface="Microsoft YaHei" charset="-122"/>
              </a:rPr>
              <a:t>基督徒父母的责任</a:t>
            </a:r>
            <a:endParaRPr lang="en-US" altLang="zh-CN" sz="4400" dirty="0">
              <a:latin typeface="Microsoft YaHei" charset="-122"/>
              <a:ea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966959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FC93839-53BD-42B8-B5A8-EB797C513E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72816"/>
            <a:ext cx="10515600" cy="4902304"/>
          </a:xfrm>
        </p:spPr>
        <p:txBody>
          <a:bodyPr>
            <a:normAutofit fontScale="32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zh-CN" sz="7200" dirty="0">
                <a:latin typeface="Microsoft YaHei" charset="-122"/>
                <a:ea typeface="Microsoft YaHei" charset="-122"/>
                <a:cs typeface="Microsoft YaHei" charset="-122"/>
              </a:rPr>
              <a:t>18</a:t>
            </a:r>
            <a:r>
              <a:rPr lang="zh-CN" altLang="en-US" sz="7200" dirty="0">
                <a:latin typeface="Microsoft YaHei" charset="-122"/>
                <a:ea typeface="Microsoft YaHei" charset="-122"/>
                <a:cs typeface="Microsoft YaHei" charset="-122"/>
              </a:rPr>
              <a:t>世人若恨你们，你们知道（或作“该知道”）恨你们以先，已经恨我了。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7200" dirty="0">
                <a:latin typeface="Microsoft YaHei" charset="-122"/>
                <a:ea typeface="Microsoft YaHei" charset="-122"/>
                <a:cs typeface="Microsoft YaHei" charset="-122"/>
              </a:rPr>
              <a:t>19</a:t>
            </a:r>
            <a:r>
              <a:rPr lang="zh-CN" altLang="en-US" sz="7200" dirty="0">
                <a:latin typeface="Microsoft YaHei" charset="-122"/>
                <a:ea typeface="Microsoft YaHei" charset="-122"/>
                <a:cs typeface="Microsoft YaHei" charset="-122"/>
              </a:rPr>
              <a:t>你们若属世界，世界必爱属自己的；只因你们不属世界，乃是我从世界中拣选了你们，所以世界就恨你们。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72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7200" dirty="0">
                <a:latin typeface="Microsoft YaHei" charset="-122"/>
                <a:ea typeface="Microsoft YaHei" charset="-122"/>
                <a:cs typeface="Microsoft YaHei" charset="-122"/>
              </a:rPr>
              <a:t>约翰福音</a:t>
            </a:r>
            <a:r>
              <a:rPr lang="en-US" altLang="zh-CN" sz="7200" dirty="0">
                <a:latin typeface="Microsoft YaHei" charset="-122"/>
                <a:ea typeface="Microsoft YaHei" charset="-122"/>
                <a:cs typeface="Microsoft YaHei" charset="-122"/>
              </a:rPr>
              <a:t>15:18-19)</a:t>
            </a:r>
          </a:p>
          <a:p>
            <a:pPr marL="0" indent="0">
              <a:lnSpc>
                <a:spcPct val="120000"/>
              </a:lnSpc>
              <a:buNone/>
            </a:pPr>
            <a:endParaRPr lang="en-US" altLang="zh-CN" sz="72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7200" dirty="0">
                <a:latin typeface="Microsoft YaHei" charset="-122"/>
                <a:ea typeface="Microsoft YaHei" charset="-122"/>
                <a:cs typeface="Microsoft YaHei" charset="-122"/>
              </a:rPr>
              <a:t>14</a:t>
            </a:r>
            <a:r>
              <a:rPr lang="zh-CN" altLang="en-US" sz="7200" dirty="0">
                <a:latin typeface="Microsoft YaHei" charset="-122"/>
                <a:ea typeface="Microsoft YaHei" charset="-122"/>
                <a:cs typeface="Microsoft YaHei" charset="-122"/>
              </a:rPr>
              <a:t>我已将你的道赐给他们。世界又恨他们，因为他们不属世界，正如我不属世界一样。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7200" dirty="0">
                <a:latin typeface="Microsoft YaHei" charset="-122"/>
                <a:ea typeface="Microsoft YaHei" charset="-122"/>
                <a:cs typeface="Microsoft YaHei" charset="-122"/>
              </a:rPr>
              <a:t>15</a:t>
            </a:r>
            <a:r>
              <a:rPr lang="zh-CN" altLang="en-US" sz="7200" dirty="0">
                <a:latin typeface="Microsoft YaHei" charset="-122"/>
                <a:ea typeface="Microsoft YaHei" charset="-122"/>
                <a:cs typeface="Microsoft YaHei" charset="-122"/>
              </a:rPr>
              <a:t>我不求你叫他们离开世界，只求你保守他们脱离那恶者（或作“脱离罪恶”）。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7200" dirty="0">
                <a:latin typeface="Microsoft YaHei" charset="-122"/>
                <a:ea typeface="Microsoft YaHei" charset="-122"/>
                <a:cs typeface="Microsoft YaHei" charset="-122"/>
              </a:rPr>
              <a:t>16</a:t>
            </a:r>
            <a:r>
              <a:rPr lang="zh-CN" altLang="en-US" sz="7200" dirty="0">
                <a:latin typeface="Microsoft YaHei" charset="-122"/>
                <a:ea typeface="Microsoft YaHei" charset="-122"/>
                <a:cs typeface="Microsoft YaHei" charset="-122"/>
              </a:rPr>
              <a:t>他们不属世界，正如我不属世界一样。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72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7200" dirty="0">
                <a:latin typeface="Microsoft YaHei" charset="-122"/>
                <a:ea typeface="Microsoft YaHei" charset="-122"/>
                <a:cs typeface="Microsoft YaHei" charset="-122"/>
              </a:rPr>
              <a:t>约翰福音</a:t>
            </a:r>
            <a:r>
              <a:rPr lang="en-US" altLang="zh-CN" sz="7200" dirty="0">
                <a:latin typeface="Microsoft YaHei" charset="-122"/>
                <a:ea typeface="Microsoft YaHei" charset="-122"/>
                <a:cs typeface="Microsoft YaHei" charset="-122"/>
              </a:rPr>
              <a:t>17:14-16)</a:t>
            </a:r>
            <a:endParaRPr lang="en-US" altLang="zh-CN" sz="44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72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72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44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D8A0E31-96BE-4706-8698-BD8585099B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基督徒 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&amp;&amp; 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世界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73396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FC93839-53BD-42B8-B5A8-EB797C513E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72816"/>
            <a:ext cx="10515600" cy="4902304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zh-CN" sz="7200" dirty="0">
                <a:latin typeface="Microsoft YaHei" charset="-122"/>
                <a:ea typeface="Microsoft YaHei" charset="-122"/>
                <a:cs typeface="Microsoft YaHei" charset="-122"/>
              </a:rPr>
              <a:t>36</a:t>
            </a:r>
            <a:r>
              <a:rPr lang="zh-CN" altLang="en-US" sz="7200" dirty="0">
                <a:latin typeface="Microsoft YaHei" charset="-122"/>
                <a:ea typeface="Microsoft YaHei" charset="-122"/>
                <a:cs typeface="Microsoft YaHei" charset="-122"/>
              </a:rPr>
              <a:t>耶稣回答说：“我的国不属这世界。我的国若属这世界，我的臣仆必要争战，使我不至于被交给犹太人；只是我的国不属这世界。”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72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7200" dirty="0">
                <a:latin typeface="Microsoft YaHei" charset="-122"/>
                <a:ea typeface="Microsoft YaHei" charset="-122"/>
                <a:cs typeface="Microsoft YaHei" charset="-122"/>
              </a:rPr>
              <a:t>约翰福音</a:t>
            </a:r>
            <a:r>
              <a:rPr lang="en-US" altLang="zh-CN" sz="7200" dirty="0">
                <a:latin typeface="Microsoft YaHei" charset="-122"/>
                <a:ea typeface="Microsoft YaHei" charset="-122"/>
                <a:cs typeface="Microsoft YaHei" charset="-122"/>
              </a:rPr>
              <a:t>18:36)</a:t>
            </a:r>
            <a:endParaRPr lang="en-US" altLang="zh-CN" sz="44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D8A0E31-96BE-4706-8698-BD8585099B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基督徒 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&amp;&amp; 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世界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529212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FC93839-53BD-42B8-B5A8-EB797C513E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72816"/>
            <a:ext cx="10515600" cy="4902304"/>
          </a:xfrm>
        </p:spPr>
        <p:txBody>
          <a:bodyPr>
            <a:normAutofit fontScale="62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zh-CN" sz="7200" dirty="0">
                <a:latin typeface="Microsoft YaHei" charset="-122"/>
                <a:ea typeface="Microsoft YaHei" charset="-122"/>
                <a:cs typeface="Microsoft YaHei" charset="-122"/>
              </a:rPr>
              <a:t>15</a:t>
            </a:r>
            <a:r>
              <a:rPr lang="zh-CN" altLang="en-US" sz="7200" dirty="0">
                <a:latin typeface="Microsoft YaHei" charset="-122"/>
                <a:ea typeface="Microsoft YaHei" charset="-122"/>
                <a:cs typeface="Microsoft YaHei" charset="-122"/>
              </a:rPr>
              <a:t>不要爱世界和世界上的事。人若爱世界，爱父的心就不在他里面了。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7200" dirty="0">
                <a:latin typeface="Microsoft YaHei" charset="-122"/>
                <a:ea typeface="Microsoft YaHei" charset="-122"/>
                <a:cs typeface="Microsoft YaHei" charset="-122"/>
              </a:rPr>
              <a:t>16</a:t>
            </a:r>
            <a:r>
              <a:rPr lang="zh-CN" altLang="en-US" sz="7200" dirty="0">
                <a:latin typeface="Microsoft YaHei" charset="-122"/>
                <a:ea typeface="Microsoft YaHei" charset="-122"/>
                <a:cs typeface="Microsoft YaHei" charset="-122"/>
              </a:rPr>
              <a:t>因为凡世界上的事，就像肉体的情欲，眼目的情欲，并今生的骄傲，都不是从父来的，乃是从世界来的。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72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7200" dirty="0">
                <a:latin typeface="Microsoft YaHei" charset="-122"/>
                <a:ea typeface="Microsoft YaHei" charset="-122"/>
                <a:cs typeface="Microsoft YaHei" charset="-122"/>
              </a:rPr>
              <a:t>约翰一书</a:t>
            </a:r>
            <a:r>
              <a:rPr lang="en-US" altLang="zh-CN" sz="7200" dirty="0">
                <a:latin typeface="Microsoft YaHei" charset="-122"/>
                <a:ea typeface="Microsoft YaHei" charset="-122"/>
                <a:cs typeface="Microsoft YaHei" charset="-122"/>
              </a:rPr>
              <a:t>2:15-16)</a:t>
            </a:r>
            <a:endParaRPr lang="en-US" altLang="zh-CN" sz="44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D8A0E31-96BE-4706-8698-BD8585099B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基督徒 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&amp;&amp; 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世界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6861988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FC93839-53BD-42B8-B5A8-EB797C513E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72816"/>
            <a:ext cx="10515600" cy="4902304"/>
          </a:xfrm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zh-CN" sz="7200" dirty="0">
                <a:latin typeface="Microsoft YaHei" charset="-122"/>
                <a:ea typeface="Microsoft YaHei" charset="-122"/>
                <a:cs typeface="Microsoft YaHei" charset="-122"/>
              </a:rPr>
              <a:t>2</a:t>
            </a:r>
            <a:r>
              <a:rPr lang="zh-CN" altLang="en-US" sz="7200" dirty="0">
                <a:latin typeface="Microsoft YaHei" charset="-122"/>
                <a:ea typeface="Microsoft YaHei" charset="-122"/>
                <a:cs typeface="Microsoft YaHei" charset="-122"/>
              </a:rPr>
              <a:t>不要效法这个世界，只要心意更新而变化，叫你们察验何为　神的善良、纯全、可喜悦的旨意。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72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7200" dirty="0">
                <a:latin typeface="Microsoft YaHei" charset="-122"/>
                <a:ea typeface="Microsoft YaHei" charset="-122"/>
                <a:cs typeface="Microsoft YaHei" charset="-122"/>
              </a:rPr>
              <a:t>罗马书</a:t>
            </a:r>
            <a:r>
              <a:rPr lang="en-US" altLang="zh-CN" sz="7200" dirty="0">
                <a:latin typeface="Microsoft YaHei" charset="-122"/>
                <a:ea typeface="Microsoft YaHei" charset="-122"/>
                <a:cs typeface="Microsoft YaHei" charset="-122"/>
              </a:rPr>
              <a:t>12:2)</a:t>
            </a:r>
            <a:endParaRPr lang="en-US" altLang="zh-CN" sz="44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D8A0E31-96BE-4706-8698-BD8585099B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基督徒 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&amp;&amp; 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世界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2255783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FC93839-53BD-42B8-B5A8-EB797C513E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72816"/>
            <a:ext cx="10515600" cy="4902304"/>
          </a:xfrm>
        </p:spPr>
        <p:txBody>
          <a:bodyPr>
            <a:normAutofit fontScale="55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zh-CN" sz="7200" dirty="0">
                <a:latin typeface="Microsoft YaHei" charset="-122"/>
                <a:ea typeface="Microsoft YaHei" charset="-122"/>
                <a:cs typeface="Microsoft YaHei" charset="-122"/>
              </a:rPr>
              <a:t>22</a:t>
            </a:r>
            <a:r>
              <a:rPr lang="zh-CN" altLang="en-US" sz="7200" dirty="0">
                <a:latin typeface="Microsoft YaHei" charset="-122"/>
                <a:ea typeface="Microsoft YaHei" charset="-122"/>
                <a:cs typeface="Microsoft YaHei" charset="-122"/>
              </a:rPr>
              <a:t>摩西学了埃及人一切的学问，说话行事都有才能。</a:t>
            </a:r>
            <a:endParaRPr lang="en-US" altLang="zh-CN" sz="72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7200" dirty="0">
                <a:latin typeface="Microsoft YaHei" charset="-122"/>
                <a:ea typeface="Microsoft YaHei" charset="-122"/>
                <a:cs typeface="Microsoft YaHei" charset="-122"/>
              </a:rPr>
              <a:t>…</a:t>
            </a:r>
            <a:endParaRPr lang="zh-CN" altLang="en-US" sz="72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7200" dirty="0">
                <a:latin typeface="Microsoft YaHei" charset="-122"/>
                <a:ea typeface="Microsoft YaHei" charset="-122"/>
                <a:cs typeface="Microsoft YaHei" charset="-122"/>
              </a:rPr>
              <a:t>35</a:t>
            </a:r>
            <a:r>
              <a:rPr lang="zh-CN" altLang="en-US" sz="7200" dirty="0">
                <a:latin typeface="Microsoft YaHei" charset="-122"/>
                <a:ea typeface="Microsoft YaHei" charset="-122"/>
                <a:cs typeface="Microsoft YaHei" charset="-122"/>
              </a:rPr>
              <a:t>这摩西，就是百姓弃绝说‘谁立你作我们的首领和审判官’的；　神却借那在荆棘中显现之使者的手，差派他作首领、作救赎的。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72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7200" dirty="0">
                <a:latin typeface="Microsoft YaHei" charset="-122"/>
                <a:ea typeface="Microsoft YaHei" charset="-122"/>
                <a:cs typeface="Microsoft YaHei" charset="-122"/>
              </a:rPr>
              <a:t>使徒行传</a:t>
            </a:r>
            <a:r>
              <a:rPr lang="en-US" altLang="zh-CN" sz="7200" dirty="0">
                <a:latin typeface="Microsoft YaHei" charset="-122"/>
                <a:ea typeface="Microsoft YaHei" charset="-122"/>
                <a:cs typeface="Microsoft YaHei" charset="-122"/>
              </a:rPr>
              <a:t>7:22,35)</a:t>
            </a:r>
            <a:endParaRPr lang="en-US" altLang="zh-CN" sz="44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D8A0E31-96BE-4706-8698-BD8585099B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基督徒 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&amp;&amp; 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世界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5434433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FC93839-53BD-42B8-B5A8-EB797C513E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72816"/>
            <a:ext cx="10515600" cy="4902304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zh-CN" altLang="en-US" sz="4400">
                <a:latin typeface="Microsoft YaHei" charset="-122"/>
                <a:ea typeface="Microsoft YaHei" charset="-122"/>
                <a:cs typeface="Microsoft YaHei" charset="-122"/>
              </a:rPr>
              <a:t>诗篇第</a:t>
            </a:r>
            <a:r>
              <a:rPr lang="en-US" altLang="zh-CN" sz="4400">
                <a:latin typeface="Microsoft YaHei" charset="-122"/>
                <a:ea typeface="Microsoft YaHei" charset="-122"/>
                <a:cs typeface="Microsoft YaHei" charset="-122"/>
              </a:rPr>
              <a:t>90</a:t>
            </a:r>
            <a:r>
              <a:rPr lang="zh-CN" altLang="en-US" sz="4400" dirty="0">
                <a:latin typeface="Microsoft YaHei" charset="-122"/>
                <a:ea typeface="Microsoft YaHei" charset="-122"/>
                <a:cs typeface="Microsoft YaHei" charset="-122"/>
              </a:rPr>
              <a:t>篇</a:t>
            </a:r>
            <a:endParaRPr lang="en-US" altLang="zh-CN" sz="44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D8A0E31-96BE-4706-8698-BD8585099B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埃及王子 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VS 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神人摩西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961523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FC93839-53BD-42B8-B5A8-EB797C513E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72816"/>
            <a:ext cx="10515600" cy="4902304"/>
          </a:xfrm>
        </p:spPr>
        <p:txBody>
          <a:bodyPr>
            <a:normAutofit fontScale="55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zh-CN" sz="7200" dirty="0">
                <a:latin typeface="Microsoft YaHei" charset="-122"/>
                <a:ea typeface="Microsoft YaHei" charset="-122"/>
                <a:cs typeface="Microsoft YaHei" charset="-122"/>
              </a:rPr>
              <a:t>3</a:t>
            </a:r>
            <a:r>
              <a:rPr lang="zh-CN" altLang="en-US" sz="7200" dirty="0">
                <a:latin typeface="Microsoft YaHei" charset="-122"/>
                <a:ea typeface="Microsoft YaHei" charset="-122"/>
                <a:cs typeface="Microsoft YaHei" charset="-122"/>
              </a:rPr>
              <a:t>儿女是耶和华所赐的产业，所怀的胎是他所给的赏赐。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72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7200" dirty="0">
                <a:latin typeface="Microsoft YaHei" charset="-122"/>
                <a:ea typeface="Microsoft YaHei" charset="-122"/>
                <a:cs typeface="Microsoft YaHei" charset="-122"/>
              </a:rPr>
              <a:t>诗篇</a:t>
            </a:r>
            <a:r>
              <a:rPr lang="en-US" altLang="zh-CN" sz="7200" dirty="0">
                <a:latin typeface="Microsoft YaHei" charset="-122"/>
                <a:ea typeface="Microsoft YaHei" charset="-122"/>
                <a:cs typeface="Microsoft YaHei" charset="-122"/>
              </a:rPr>
              <a:t>127:3)</a:t>
            </a:r>
          </a:p>
          <a:p>
            <a:pPr marL="0" indent="0">
              <a:lnSpc>
                <a:spcPct val="120000"/>
              </a:lnSpc>
              <a:buNone/>
            </a:pPr>
            <a:endParaRPr lang="en-US" altLang="zh-CN" sz="72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7200" dirty="0">
                <a:latin typeface="Microsoft YaHei" charset="-122"/>
                <a:ea typeface="Microsoft YaHei" charset="-122"/>
                <a:cs typeface="Microsoft YaHei" charset="-122"/>
              </a:rPr>
              <a:t>6</a:t>
            </a:r>
            <a:r>
              <a:rPr lang="zh-CN" altLang="en-US" sz="7200" dirty="0">
                <a:latin typeface="Microsoft YaHei" charset="-122"/>
                <a:ea typeface="Microsoft YaHei" charset="-122"/>
                <a:cs typeface="Microsoft YaHei" charset="-122"/>
              </a:rPr>
              <a:t>教养孩童，使他走当行的道，就是到老他也不偏离。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72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7200" dirty="0">
                <a:latin typeface="Microsoft YaHei" charset="-122"/>
                <a:ea typeface="Microsoft YaHei" charset="-122"/>
                <a:cs typeface="Microsoft YaHei" charset="-122"/>
              </a:rPr>
              <a:t>箴言</a:t>
            </a:r>
            <a:r>
              <a:rPr lang="en-US" altLang="zh-CN" sz="7200" dirty="0">
                <a:latin typeface="Microsoft YaHei" charset="-122"/>
                <a:ea typeface="Microsoft YaHei" charset="-122"/>
                <a:cs typeface="Microsoft YaHei" charset="-122"/>
              </a:rPr>
              <a:t>22:6)</a:t>
            </a:r>
            <a:endParaRPr lang="en-US" altLang="zh-CN" sz="44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D8A0E31-96BE-4706-8698-BD8585099B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基督徒 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&amp;&amp; 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世界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871068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8020</TotalTime>
  <Words>598</Words>
  <Application>Microsoft Office PowerPoint</Application>
  <PresentationFormat>Widescreen</PresentationFormat>
  <Paragraphs>37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Microsoft YaHei</vt:lpstr>
      <vt:lpstr>Arial</vt:lpstr>
      <vt:lpstr>Calibri</vt:lpstr>
      <vt:lpstr>Calibri Light</vt:lpstr>
      <vt:lpstr>Office Theme</vt:lpstr>
      <vt:lpstr>PowerPoint Presentation</vt:lpstr>
      <vt:lpstr>基督徒 &amp;&amp; 世界</vt:lpstr>
      <vt:lpstr>基督徒 &amp;&amp; 世界</vt:lpstr>
      <vt:lpstr>基督徒 &amp;&amp; 世界</vt:lpstr>
      <vt:lpstr>基督徒 &amp;&amp; 世界</vt:lpstr>
      <vt:lpstr>基督徒 &amp;&amp; 世界</vt:lpstr>
      <vt:lpstr>埃及王子 VS 神人摩西</vt:lpstr>
      <vt:lpstr>基督徒 &amp;&amp; 世界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Shuangxi Ren</cp:lastModifiedBy>
  <cp:revision>498</cp:revision>
  <dcterms:created xsi:type="dcterms:W3CDTF">2016-11-18T03:29:42Z</dcterms:created>
  <dcterms:modified xsi:type="dcterms:W3CDTF">2021-08-14T02:36:52Z</dcterms:modified>
</cp:coreProperties>
</file>