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318" r:id="rId2"/>
    <p:sldId id="317" r:id="rId3"/>
    <p:sldId id="325" r:id="rId4"/>
    <p:sldId id="327" r:id="rId5"/>
    <p:sldId id="328" r:id="rId6"/>
    <p:sldId id="329" r:id="rId7"/>
    <p:sldId id="330" r:id="rId8"/>
    <p:sldId id="331" r:id="rId9"/>
    <p:sldId id="332" r:id="rId10"/>
    <p:sldId id="33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190"/>
    <p:restoredTop sz="94708"/>
  </p:normalViewPr>
  <p:slideViewPr>
    <p:cSldViewPr snapToGrid="0" snapToObjects="1">
      <p:cViewPr varScale="1">
        <p:scale>
          <a:sx n="88" d="100"/>
          <a:sy n="88" d="100"/>
        </p:scale>
        <p:origin x="2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94D2D3-ACE2-4C41-8D6A-B421783B75D2}" type="datetimeFigureOut">
              <a:rPr lang="en-US" smtClean="0"/>
              <a:t>1/10/20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CAB66D-BE95-4AF9-90BE-4C3EF728F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186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1/10/20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施洗约翰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797275" y="1160061"/>
            <a:ext cx="5323495" cy="5697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有两件衣裳的，就分给那没有的；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有食物的，也当这样行。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除了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例定的数目，不要多取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不要以强暴待人，也不要讹诈人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自己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有钱粮就当知足。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394028" y="1160059"/>
            <a:ext cx="3431626" cy="5697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怜悯</a:t>
            </a:r>
            <a:endParaRPr lang="en-US" altLang="zh-CN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公平，公义</a:t>
            </a:r>
            <a:endParaRPr lang="en-US" altLang="zh-CN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谦卑</a:t>
            </a:r>
            <a:endParaRPr lang="en-US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52738" y="1160061"/>
            <a:ext cx="1118411" cy="5697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众人 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税吏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兵丁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22716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你到　神的殿要谨慎脚步。因为近前听，胜过愚昧人献祭（或作“胜过献愚昧人的祭”），他们本不知道所做的是恶。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你在　神面前不可冒失开口，也不可心急发言。因为　神在天上，你在地下，所以你的言语要寡少。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事务多，就令人做梦；言语多，就显出愚昧。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传道书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5:1-3)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应用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5164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ja-JP" sz="3600" dirty="0" smtClean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世人哪，耶和华已指示你何为善，他向你所要的是什么呢？只要你行公义，好怜悯，存谦卑的心，与你的　神同行。</a:t>
            </a:r>
            <a:r>
              <a:rPr lang="en-US" altLang="ja-JP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弥迦书</a:t>
            </a:r>
            <a:r>
              <a:rPr lang="en-US" altLang="ja-JP" sz="3600" dirty="0" smtClean="0">
                <a:latin typeface="Microsoft YaHei" charset="-122"/>
                <a:ea typeface="Microsoft YaHei" charset="-122"/>
                <a:cs typeface="Microsoft YaHei" charset="-122"/>
              </a:rPr>
              <a:t>6:8</a:t>
            </a:r>
            <a:r>
              <a:rPr lang="en-US" altLang="ja-JP" sz="3600" dirty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神的心意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0169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48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凡事不可结党，不可贪图虚浮的荣耀；只要存心</a:t>
            </a:r>
            <a:r>
              <a:rPr lang="zh-CN" altLang="en-US" sz="48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谦卑</a:t>
            </a: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，各人看别人比自己强。</a:t>
            </a:r>
            <a:r>
              <a:rPr lang="en-US" altLang="zh-CN" sz="48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各人不要单顾自己的事，也要顾别人的事。</a:t>
            </a:r>
            <a:r>
              <a:rPr lang="en-US" altLang="zh-CN" sz="48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你们当以基督耶稣的心为心。</a:t>
            </a:r>
            <a:r>
              <a:rPr lang="en-US" altLang="zh-CN" sz="48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他本有　神的形像，不以自己与　神同等为强夺的，</a:t>
            </a:r>
            <a:r>
              <a:rPr lang="en-US" altLang="zh-CN" sz="48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反倒虚己，取了奴仆的形像，成为人的样式。</a:t>
            </a:r>
            <a:r>
              <a:rPr lang="en-US" altLang="zh-CN" sz="48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既有人的样子，就自己</a:t>
            </a:r>
            <a:r>
              <a:rPr lang="zh-CN" altLang="en-US" sz="48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卑微</a:t>
            </a: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，存心顺服，以至于死，且死在十字架上。</a:t>
            </a:r>
            <a:r>
              <a:rPr lang="en-US" altLang="zh-CN" sz="48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所以　神将他升为至高，又赐给他那超乎万名之上的名，</a:t>
            </a:r>
            <a:r>
              <a:rPr lang="en-US" altLang="zh-CN" sz="48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叫一切在天上的、地上的和地底下的，因耶稣的名无不屈膝，</a:t>
            </a:r>
            <a:r>
              <a:rPr lang="en-US" altLang="zh-CN" sz="48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无不口称耶稣基督为主，使荣耀归与父　神。</a:t>
            </a:r>
            <a:r>
              <a:rPr lang="en-US" altLang="zh-CN" sz="48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4800" dirty="0">
                <a:latin typeface="Microsoft YaHei" charset="-122"/>
                <a:ea typeface="Microsoft YaHei" charset="-122"/>
                <a:cs typeface="Microsoft YaHei" charset="-122"/>
              </a:rPr>
              <a:t>腓立比书</a:t>
            </a:r>
            <a:r>
              <a:rPr lang="en-US" altLang="zh-CN" sz="4800" dirty="0">
                <a:latin typeface="Microsoft YaHei" charset="-122"/>
                <a:ea typeface="Microsoft YaHei" charset="-122"/>
                <a:cs typeface="Microsoft YaHei" charset="-122"/>
              </a:rPr>
              <a:t>2:3-11)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谦卑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915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="" xmlns:a16="http://schemas.microsoft.com/office/drawing/2014/main" id="{EFC93839-53BD-42B8-B5A8-EB797C513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30"/>
            <a:ext cx="10515600" cy="635239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4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 smtClean="0">
                <a:latin typeface="Microsoft YaHei" charset="-122"/>
                <a:ea typeface="Microsoft YaHei" charset="-122"/>
                <a:cs typeface="Microsoft YaHei" charset="-122"/>
              </a:rPr>
              <a:t>谦卑</a:t>
            </a:r>
            <a:endParaRPr lang="en-US" altLang="zh-CN" sz="44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0604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耶和华啊，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谦卑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人的心愿，你早已知道（原文作“听见”）；你必预备他们的心，也必侧耳听他们的祈求，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10:17)</a:t>
            </a:r>
          </a:p>
          <a:p>
            <a:pPr>
              <a:lnSpc>
                <a:spcPct val="120000"/>
              </a:lnSpc>
            </a:pP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26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谦卑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的人必吃得饱足，寻求耶和华的人必赞美他。愿你们的心永远活着！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22:26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他必按公平引领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谦卑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人，将他的道教训他们。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25:9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但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谦卑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人必承受地土，以丰盛的平安为乐。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37:11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你从天上使人听判断。　神起来施行审判，要救地上一切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谦卑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的人。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76:8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耶和华扶持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谦卑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人，将恶人倾覆于地。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147:6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因为耶和华喜爱他的百姓，他要用救恩当作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谦卑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人的妆饰。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149:4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34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他讥诮那好讥诮的人，赐恩给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谦卑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的人。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箴言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3:34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谦卑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人必因耶和华增添欢喜；人间贫穷的必因以色列的圣者快乐。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以赛亚书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29:19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主耶和华的灵在我身上，因为耶和华用膏膏我，叫我传好信息给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谦卑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的人（或作“传福音给贫穷的人”），差遣我医好伤心的人，报告被掳的得释放，被囚的出监牢；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以赛亚书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61:1)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谦卑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7634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明亮之星，早晨之子啊！你何竟从天坠落？你这攻败列国的，何竟被砍倒在地上？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你心里曾说：“我要升到天上！我要高举我的宝座在　神众星以上；我要坐在聚会的山上，在北方的极处；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我要升到高云之上，我要与至上者同等。”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然而你必坠落阴间，到坑中极深之处。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以赛亚书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14:12-15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耶和华所恨恶的有六样，连他心所憎恶的共有七样：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就是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高傲的眼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，撒谎的舌，流无辜人血的手，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图谋恶计的心，飞跑行恶的脚，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吐谎言的假见证，并弟兄中布散纷争的人。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箴言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6:16-19)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骄傲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0191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耶稣来到拿撒勒，就是他长大的地方。在安息日，照他平常的规矩进了会堂，站起来要念圣经。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有人把先知以赛亚的书交给他，他就打开，找到一处写着说：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18“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主的灵在我身上，因为他用膏膏我，叫我传福音给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贫穷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的人；差遣我报告被掳的得释放，瞎眼的得看见，叫那受压制的得自由，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报告　神悦纳人的禧年。”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路加福音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4:16-19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主耶和华的灵在我身上，因为耶和华用膏膏我，叫我传好信息给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谦卑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的人（或作“传福音给贫穷的人”），差遣我医好伤心的人，报告被掳的得释放，被囚的出监牢；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报告耶和华的恩年，和我们　神报仇的日子，安慰一切悲哀的人；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以赛亚书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61:1-2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3“</a:t>
            </a:r>
            <a:r>
              <a:rPr lang="zh-CN" altLang="en-US" sz="32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虚心（</a:t>
            </a:r>
            <a:r>
              <a:rPr lang="en-US" altLang="zh-CN" sz="32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poor</a:t>
            </a:r>
            <a:r>
              <a:rPr lang="zh-CN" altLang="en-US" sz="32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sz="32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in</a:t>
            </a:r>
            <a:r>
              <a:rPr lang="zh-CN" altLang="en-US" sz="32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sz="32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spirit)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的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人有福了，因为天国是他们的。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马太福音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5:3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谦卑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贫穷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2713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你们当以基督耶稣的心为心。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他本有　神的形像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，不以自己与　神同等为强夺的，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反倒虚己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，取了奴仆的形像，成为人的样式。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既有人的样子，就自己卑微，存心顺服，以至于死，且死在十字架上。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所以　神将他升为至高，又赐给他那超乎万名之上的名，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叫一切在天上的、地上的和地底下的，因耶稣的名无不屈膝，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无不口称耶稣基督为主，使荣耀归与父　神。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腓立比书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2:5-11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谦卑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4165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君王不能因兵多得胜；勇士不能因力大得救。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靠马得救是枉然的；马也不能因力大救人。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耶和华的眼目看顾敬畏他的人和仰望他慈爱的人，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要救他们的命脱离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死亡</a:t>
            </a:r>
            <a:r>
              <a:rPr lang="mr-IN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33:16-19)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有人靠车，有人靠马，但我们要提到耶和华我们　神的名。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他们都屈身仆倒；我们却起来，立得正直。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求耶和华施行拯救；我们呼求的时候，愿王应允我们！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20:7-9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我们晓得律法上的话，都是对律法以下之人说的，好塞住各人的口，叫普世的人都伏在　神审判之下。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所以凡有血气的，没有一个因行律法能在　神面前称义，因为律法本是叫人知罪。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21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但如今，　神的义在律法以外已经显明出来，有律法和先知为证：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就是　神的义，因信耶稣基督加给一切相信的人，并没有分别。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23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因为世人都犯了罪，亏缺了　神的荣耀；</a:t>
            </a:r>
            <a:r>
              <a:rPr lang="en-US" altLang="zh-CN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24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如今却蒙　神的恩典，因基督耶稣的救赎，就白白地称义。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罗马书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3:19-24)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主耶和华以色列的圣者曾如此说：“你们得救在乎归回安息，你们得力在乎平静安稳，你们竟自不肯。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你们却说：‘不然，我们要骑马奔走。’所以你们必然奔走。又说：‘我们要骑飞快的牲口。’所以追赶你们的也必飞快。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一人叱喝，必令千人逃跑；五人叱喝，你们都必逃跑。以致剩下的，好像山顶的旗杆，冈上的大旗。”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耶和华必然等候，要施恩给你们；必然兴起，好怜悯你们。因为耶和华是公平的　神，凡等候他的都是有福的！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以赛亚书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30:15-18)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应用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2492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12526</TotalTime>
  <Words>513</Words>
  <Application>Microsoft Macintosh PowerPoint</Application>
  <PresentationFormat>Widescreen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Calibri Light</vt:lpstr>
      <vt:lpstr>Microsoft YaHei</vt:lpstr>
      <vt:lpstr>Arial</vt:lpstr>
      <vt:lpstr>Office Theme</vt:lpstr>
      <vt:lpstr>施洗约翰</vt:lpstr>
      <vt:lpstr>神的心意</vt:lpstr>
      <vt:lpstr>谦卑</vt:lpstr>
      <vt:lpstr>PowerPoint Presentation</vt:lpstr>
      <vt:lpstr>谦卑</vt:lpstr>
      <vt:lpstr>骄傲</vt:lpstr>
      <vt:lpstr>谦卑 &amp;&amp; 贫穷</vt:lpstr>
      <vt:lpstr>谦卑</vt:lpstr>
      <vt:lpstr>应用</vt:lpstr>
      <vt:lpstr>应用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489</cp:revision>
  <dcterms:created xsi:type="dcterms:W3CDTF">2016-11-18T03:29:42Z</dcterms:created>
  <dcterms:modified xsi:type="dcterms:W3CDTF">2020-01-11T03:25:11Z</dcterms:modified>
</cp:coreProperties>
</file>