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316" r:id="rId2"/>
    <p:sldId id="324" r:id="rId3"/>
    <p:sldId id="318" r:id="rId4"/>
    <p:sldId id="317" r:id="rId5"/>
    <p:sldId id="325" r:id="rId6"/>
    <p:sldId id="315" r:id="rId7"/>
    <p:sldId id="313" r:id="rId8"/>
    <p:sldId id="314" r:id="rId9"/>
    <p:sldId id="320" r:id="rId10"/>
    <p:sldId id="321" r:id="rId11"/>
    <p:sldId id="322" r:id="rId12"/>
    <p:sldId id="32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5090"/>
    <p:restoredTop sz="94708"/>
  </p:normalViewPr>
  <p:slideViewPr>
    <p:cSldViewPr snapToGrid="0" snapToObjects="1">
      <p:cViewPr varScale="1">
        <p:scale>
          <a:sx n="81" d="100"/>
          <a:sy n="81" d="100"/>
        </p:scale>
        <p:origin x="208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94D2D3-ACE2-4C41-8D6A-B421783B75D2}" type="datetimeFigureOut">
              <a:rPr lang="en-US" smtClean="0"/>
              <a:t>12/15/19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CAB66D-BE95-4AF9-90BE-4C3EF728F2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1862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12/15/19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056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12/15/19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65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12/15/19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1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12/15/19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3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12/15/19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9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12/15/19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391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12/15/19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628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12/15/19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6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12/15/19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54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12/15/19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4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12/15/19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57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DBB27-0E9C-DD49-A12C-59B362B9041C}" type="datetimeFigureOut">
              <a:rPr lang="en-US" smtClean="0"/>
              <a:t>12/15/19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6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34" y="1160060"/>
            <a:ext cx="11982735" cy="5697939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20000"/>
              </a:lnSpc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BA4610A5-763E-41EF-816D-26584B14E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5701" y="1160061"/>
            <a:ext cx="10189000" cy="4215980"/>
          </a:xfrm>
        </p:spPr>
        <p:txBody>
          <a:bodyPr>
            <a:normAutofit fontScale="90000"/>
          </a:bodyPr>
          <a:lstStyle/>
          <a:p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18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（你们）靠着圣灵，随时多方祷告祈求，并要在此警醒不倦，为众圣徒祈求，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19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也为我祈求，使我得着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口才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，能以放胆开口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讲明福音的奥秘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，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20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（我为这福音的奥秘作了带锁链的使者）并使我照着当尽的本分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放胆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讲论。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以弗所书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6:18-20) 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/>
            </a:r>
            <a:b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</a:b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55801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34" y="1160060"/>
            <a:ext cx="11982735" cy="5697939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ja-JP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属性与身份</a:t>
            </a:r>
            <a:endParaRPr lang="en-US" altLang="ja-JP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lnSpc>
                <a:spcPct val="120000"/>
              </a:lnSpc>
            </a:pP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为儿子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,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为君王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,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为祭司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,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是主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,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是神</a:t>
            </a:r>
            <a:endParaRPr lang="en-US" altLang="zh-CN" sz="3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lnSpc>
                <a:spcPct val="120000"/>
              </a:lnSpc>
            </a:pP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诗 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、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18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、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20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、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21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、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45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、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61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、 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72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、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89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、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110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、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132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、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144</a:t>
            </a:r>
            <a:endParaRPr lang="en-US" altLang="ja-JP" sz="3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20000"/>
              </a:lnSpc>
            </a:pPr>
            <a:r>
              <a:rPr lang="ja-JP" altLang="en-US" sz="3600" dirty="0">
                <a:latin typeface="Microsoft YaHei" charset="-122"/>
                <a:ea typeface="Microsoft YaHei" charset="-122"/>
              </a:rPr>
              <a:t>生平</a:t>
            </a:r>
            <a:endParaRPr lang="en-US" altLang="ja-JP" sz="3600" dirty="0">
              <a:latin typeface="Microsoft YaHei" charset="-122"/>
              <a:ea typeface="Microsoft YaHei" charset="-122"/>
            </a:endParaRPr>
          </a:p>
          <a:p>
            <a:pPr lvl="1">
              <a:lnSpc>
                <a:spcPct val="120000"/>
              </a:lnSpc>
            </a:pPr>
            <a:r>
              <a:rPr lang="ja-JP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受苦，死而复活，升天</a:t>
            </a:r>
            <a:endParaRPr lang="en-US" altLang="ja-JP" sz="3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lnSpc>
                <a:spcPct val="120000"/>
              </a:lnSpc>
            </a:pP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诗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、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16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、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22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、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35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、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40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、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41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、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55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、</a:t>
            </a:r>
            <a:r>
              <a:rPr lang="en-US" altLang="zh-CN" sz="32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69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、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102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、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109</a:t>
            </a:r>
            <a:endParaRPr lang="en-US" altLang="ja-JP" sz="3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lnSpc>
                <a:spcPct val="120000"/>
              </a:lnSpc>
            </a:pPr>
            <a:endParaRPr lang="en-US" altLang="zh-CN" sz="3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20000"/>
              </a:lnSpc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5534" y="136478"/>
            <a:ext cx="11982735" cy="900752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</a:rPr>
              <a:t>弥赛亚诗篇</a:t>
            </a:r>
            <a:endParaRPr lang="en-US" dirty="0">
              <a:latin typeface="Microsoft YaHei" charset="-122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65412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34" y="1160060"/>
            <a:ext cx="11982735" cy="5697939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zh-CN" altLang="en-US" sz="3600" smtClean="0">
                <a:latin typeface="Microsoft YaHei" charset="-122"/>
                <a:ea typeface="Microsoft YaHei" charset="-122"/>
                <a:cs typeface="Microsoft YaHei" charset="-122"/>
              </a:rPr>
              <a:t>恩典</a:t>
            </a:r>
            <a:r>
              <a:rPr lang="zh-CN" altLang="en-US" sz="3600" smtClean="0">
                <a:latin typeface="Microsoft YaHei" charset="-122"/>
                <a:ea typeface="Microsoft YaHei" charset="-122"/>
                <a:cs typeface="Microsoft YaHei" charset="-122"/>
              </a:rPr>
              <a:t>先</a:t>
            </a:r>
            <a:r>
              <a:rPr lang="zh-CN" altLang="en-US" sz="3600" smtClean="0">
                <a:latin typeface="Microsoft YaHei" charset="-122"/>
                <a:ea typeface="Microsoft YaHei" charset="-122"/>
                <a:cs typeface="Microsoft YaHei" charset="-122"/>
              </a:rPr>
              <a:t>临到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外邦人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20000"/>
              </a:lnSpc>
            </a:pPr>
            <a:r>
              <a:rPr lang="ja-JP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教会</a:t>
            </a:r>
            <a:endParaRPr lang="en-US" altLang="ja-JP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22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你们作妻子的，当顺服自己的丈夫，如同顺服主。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23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因为丈夫是妻子的头，如同基督是教会的头，他又是教会全体的救主。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24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教会怎样顺服基督，妻子也要怎样凡事顺服丈夫。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25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你们作丈夫的，要爱你们的妻子，正如基督爱教会，为教会舍己。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26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要用水藉着道把教会洗净，成为圣洁，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27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可以献给自己，作个荣耀的教会，毫无玷污、皱纹等类的病，乃是圣洁没有瑕疵的。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28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丈夫也当照样爱妻子，如同爱自己的身子，爱妻子便是爱自己了。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29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从来没有人恨恶自己的身子，总是保养顾惜，正像基督待教会一样，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30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因我们是他身上的肢体。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31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为这个缘故，人要离开父母，与妻子连合，二人成为一体。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32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32</a:t>
            </a:r>
            <a:r>
              <a:rPr lang="zh-CN" altLang="en-US" sz="32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这是极大的奥秘，但我是指着基督和教会说的。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以弗所书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5:22-32)</a:t>
            </a:r>
          </a:p>
          <a:p>
            <a:pPr lvl="1">
              <a:lnSpc>
                <a:spcPct val="120000"/>
              </a:lnSpc>
            </a:pPr>
            <a:endParaRPr lang="en-US" altLang="zh-CN" sz="3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20000"/>
              </a:lnSpc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5534" y="136478"/>
            <a:ext cx="11982735" cy="900752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</a:rPr>
              <a:t>忌邪的神</a:t>
            </a:r>
            <a:endParaRPr lang="en-US" dirty="0">
              <a:latin typeface="Microsoft YaHei" charset="-122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07653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34" y="1160060"/>
            <a:ext cx="11982735" cy="5697939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11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除了在人里头的灵，谁知道人的事？像这样，除了　神的灵，也没有人知道　神的事。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12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我们所领受的，并不是世上的灵，乃是从　神来的灵，叫我们能知道　神开恩赐给我们的事。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13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并且我们讲说这些事，不是用人智慧所指教的言语，乃是用圣灵所指教的言语，将属灵的话解释属灵的事（或作“将属灵的事讲与属灵的人”）。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哥林多前书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2:11-13)</a:t>
            </a:r>
            <a:endParaRPr lang="en-US" altLang="zh-CN" sz="3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20000"/>
              </a:lnSpc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5534" y="136478"/>
            <a:ext cx="11982735" cy="900752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属灵的事讲与属灵的人</a:t>
            </a:r>
            <a:endParaRPr lang="en-US" dirty="0">
              <a:latin typeface="Microsoft YaHei" charset="-122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56067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34" y="1160060"/>
            <a:ext cx="11982735" cy="5697939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20000"/>
              </a:lnSpc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BA4610A5-763E-41EF-816D-26584B14E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5701" y="1777999"/>
            <a:ext cx="10189000" cy="2592389"/>
          </a:xfrm>
        </p:spPr>
        <p:txBody>
          <a:bodyPr>
            <a:normAutofit/>
          </a:bodyPr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团契</a:t>
            </a:r>
            <a:b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</a:b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弥赛亚诗篇（见证）</a:t>
            </a:r>
            <a:b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</a:b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忌邪的神</a:t>
            </a:r>
            <a:r>
              <a:rPr lang="zh-CN" altLang="en-US" dirty="0"/>
              <a:t/>
            </a:r>
            <a:br>
              <a:rPr lang="zh-CN" alt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403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34" y="1160060"/>
            <a:ext cx="11982735" cy="5697939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团契／共融 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fellowship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／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communion</a:t>
            </a:r>
          </a:p>
          <a:p>
            <a:pPr>
              <a:lnSpc>
                <a:spcPct val="120000"/>
              </a:lnSpc>
            </a:pPr>
            <a:r>
              <a:rPr lang="el-GR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Κοινωνία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20000"/>
              </a:lnSpc>
            </a:pPr>
            <a:r>
              <a:rPr lang="ja-JP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相关经文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lnSpc>
                <a:spcPct val="120000"/>
              </a:lnSpc>
            </a:pPr>
            <a:r>
              <a:rPr lang="en-US" dirty="0">
                <a:latin typeface="Microsoft YaHei" charset="-122"/>
                <a:ea typeface="Microsoft YaHei" charset="-122"/>
                <a:cs typeface="Microsoft YaHei" charset="-122"/>
              </a:rPr>
              <a:t>徒2:42(</a:t>
            </a:r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交接</a:t>
            </a:r>
            <a:r>
              <a:rPr lang="en-US" dirty="0">
                <a:latin typeface="Microsoft YaHei" charset="-122"/>
                <a:ea typeface="Microsoft YaHei" charset="-122"/>
                <a:cs typeface="Microsoft YaHei" charset="-122"/>
              </a:rPr>
              <a:t>), 罗15:26(</a:t>
            </a:r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捐项</a:t>
            </a:r>
            <a:r>
              <a:rPr lang="en-US" dirty="0">
                <a:latin typeface="Microsoft YaHei" charset="-122"/>
                <a:ea typeface="Microsoft YaHei" charset="-122"/>
                <a:cs typeface="Microsoft YaHei" charset="-122"/>
              </a:rPr>
              <a:t>), 林前1:09(</a:t>
            </a:r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得分</a:t>
            </a:r>
            <a:r>
              <a:rPr lang="en-US" dirty="0">
                <a:latin typeface="Microsoft YaHei" charset="-122"/>
                <a:ea typeface="Microsoft YaHei" charset="-122"/>
                <a:cs typeface="Microsoft YaHei" charset="-122"/>
              </a:rPr>
              <a:t>), 林前10:16(2</a:t>
            </a:r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次</a:t>
            </a:r>
            <a:r>
              <a:rPr lang="en-US" dirty="0">
                <a:latin typeface="Microsoft YaHei" charset="-122"/>
                <a:ea typeface="Microsoft YaHei" charset="-122"/>
                <a:cs typeface="Microsoft YaHei" charset="-122"/>
              </a:rPr>
              <a:t>”</a:t>
            </a:r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同领</a:t>
            </a:r>
            <a:r>
              <a:rPr lang="en-US" altLang="ja-JP" dirty="0">
                <a:latin typeface="Microsoft YaHei" charset="-122"/>
                <a:ea typeface="Microsoft YaHei" charset="-122"/>
                <a:cs typeface="Microsoft YaHei" charset="-122"/>
              </a:rPr>
              <a:t>”</a:t>
            </a:r>
            <a:r>
              <a:rPr lang="en-US" dirty="0">
                <a:latin typeface="Microsoft YaHei" charset="-122"/>
                <a:ea typeface="Microsoft YaHei" charset="-122"/>
                <a:cs typeface="Microsoft YaHei" charset="-122"/>
              </a:rPr>
              <a:t>), 林后6:14(</a:t>
            </a:r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相通</a:t>
            </a:r>
            <a:r>
              <a:rPr lang="en-US" dirty="0">
                <a:latin typeface="Microsoft YaHei" charset="-122"/>
                <a:ea typeface="Microsoft YaHei" charset="-122"/>
                <a:cs typeface="Microsoft YaHei" charset="-122"/>
              </a:rPr>
              <a:t>), 林后8:04(</a:t>
            </a:r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有分</a:t>
            </a:r>
            <a:r>
              <a:rPr lang="en-US" dirty="0">
                <a:latin typeface="Microsoft YaHei" charset="-122"/>
                <a:ea typeface="Microsoft YaHei" charset="-122"/>
                <a:cs typeface="Microsoft YaHei" charset="-122"/>
              </a:rPr>
              <a:t>), 林后9:13(</a:t>
            </a:r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捐钱</a:t>
            </a:r>
            <a:r>
              <a:rPr lang="en-US" dirty="0">
                <a:latin typeface="Microsoft YaHei" charset="-122"/>
                <a:ea typeface="Microsoft YaHei" charset="-122"/>
                <a:cs typeface="Microsoft YaHei" charset="-122"/>
              </a:rPr>
              <a:t>), 林后13:14(</a:t>
            </a:r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感动</a:t>
            </a:r>
            <a:r>
              <a:rPr lang="en-US" dirty="0">
                <a:latin typeface="Microsoft YaHei" charset="-122"/>
                <a:ea typeface="Microsoft YaHei" charset="-122"/>
                <a:cs typeface="Microsoft YaHei" charset="-122"/>
              </a:rPr>
              <a:t>), 加2:09(</a:t>
            </a:r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相交之礼</a:t>
            </a:r>
            <a:r>
              <a:rPr lang="en-US" dirty="0">
                <a:latin typeface="Microsoft YaHei" charset="-122"/>
                <a:ea typeface="Microsoft YaHei" charset="-122"/>
                <a:cs typeface="Microsoft YaHei" charset="-122"/>
              </a:rPr>
              <a:t>), 腓1:05(</a:t>
            </a:r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同心合意地</a:t>
            </a:r>
            <a:r>
              <a:rPr lang="en-US" dirty="0">
                <a:latin typeface="Microsoft YaHei" charset="-122"/>
                <a:ea typeface="Microsoft YaHei" charset="-122"/>
                <a:cs typeface="Microsoft YaHei" charset="-122"/>
              </a:rPr>
              <a:t>), 腓2:01(</a:t>
            </a:r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交通</a:t>
            </a:r>
            <a:r>
              <a:rPr lang="en-US" dirty="0">
                <a:latin typeface="Microsoft YaHei" charset="-122"/>
                <a:ea typeface="Microsoft YaHei" charset="-122"/>
                <a:cs typeface="Microsoft YaHei" charset="-122"/>
              </a:rPr>
              <a:t>), 腓3:10(</a:t>
            </a:r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一同</a:t>
            </a:r>
            <a:r>
              <a:rPr lang="en-US" dirty="0">
                <a:latin typeface="Microsoft YaHei" charset="-122"/>
                <a:ea typeface="Microsoft YaHei" charset="-122"/>
                <a:cs typeface="Microsoft YaHei" charset="-122"/>
              </a:rPr>
              <a:t>), 门1:06(</a:t>
            </a:r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同有的</a:t>
            </a:r>
            <a:r>
              <a:rPr lang="en-US" dirty="0">
                <a:latin typeface="Microsoft YaHei" charset="-122"/>
                <a:ea typeface="Microsoft YaHei" charset="-122"/>
                <a:cs typeface="Microsoft YaHei" charset="-122"/>
              </a:rPr>
              <a:t>), 来13:16(</a:t>
            </a:r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捐输的事</a:t>
            </a:r>
            <a:r>
              <a:rPr lang="en-US" dirty="0">
                <a:latin typeface="Microsoft YaHei" charset="-122"/>
                <a:ea typeface="Microsoft YaHei" charset="-122"/>
                <a:cs typeface="Microsoft YaHei" charset="-122"/>
              </a:rPr>
              <a:t>), 约一1:03(2</a:t>
            </a:r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次</a:t>
            </a:r>
            <a:r>
              <a:rPr lang="en-US" dirty="0">
                <a:latin typeface="Microsoft YaHei" charset="-122"/>
                <a:ea typeface="Microsoft YaHei" charset="-122"/>
                <a:cs typeface="Microsoft YaHei" charset="-122"/>
              </a:rPr>
              <a:t>”</a:t>
            </a:r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相交</a:t>
            </a:r>
            <a:r>
              <a:rPr lang="en-US" altLang="ja-JP" dirty="0">
                <a:latin typeface="Microsoft YaHei" charset="-122"/>
                <a:ea typeface="Microsoft YaHei" charset="-122"/>
                <a:cs typeface="Microsoft YaHei" charset="-122"/>
              </a:rPr>
              <a:t>”</a:t>
            </a:r>
            <a:r>
              <a:rPr lang="en-US" dirty="0">
                <a:latin typeface="Microsoft YaHei" charset="-122"/>
                <a:ea typeface="Microsoft YaHei" charset="-122"/>
                <a:cs typeface="Microsoft YaHei" charset="-122"/>
              </a:rPr>
              <a:t>), 约一1:06(</a:t>
            </a:r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相交</a:t>
            </a:r>
            <a:r>
              <a:rPr lang="en-US" dirty="0">
                <a:latin typeface="Microsoft YaHei" charset="-122"/>
                <a:ea typeface="Microsoft YaHei" charset="-122"/>
                <a:cs typeface="Microsoft YaHei" charset="-122"/>
              </a:rPr>
              <a:t>), 约一1:07(</a:t>
            </a:r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相交</a:t>
            </a:r>
            <a:r>
              <a:rPr lang="en-US" dirty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</a:p>
          <a:p>
            <a:pPr lvl="1">
              <a:lnSpc>
                <a:spcPct val="120000"/>
              </a:lnSpc>
            </a:pPr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平安祭 － </a:t>
            </a:r>
            <a:r>
              <a:rPr lang="en-US" dirty="0">
                <a:latin typeface="Microsoft YaHei" charset="-122"/>
                <a:ea typeface="Microsoft YaHei" charset="-122"/>
                <a:cs typeface="Microsoft YaHei" charset="-122"/>
              </a:rPr>
              <a:t>fellowship </a:t>
            </a:r>
            <a:r>
              <a:rPr 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offering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5534" y="136478"/>
            <a:ext cx="11982735" cy="900752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团契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22716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34" y="1160060"/>
            <a:ext cx="11982735" cy="5697939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ja-JP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使徒行传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2:42 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都   恒心遵守使徒的教训，  彼此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交接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，擘饼，  祈祷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4100" dirty="0"/>
              <a:t>And they devoted themselves to the apostles' teaching and the </a:t>
            </a:r>
            <a:r>
              <a:rPr lang="en-US" altLang="zh-CN" sz="4100" dirty="0">
                <a:solidFill>
                  <a:srgbClr val="FF0000"/>
                </a:solidFill>
              </a:rPr>
              <a:t>fellowship</a:t>
            </a:r>
            <a:r>
              <a:rPr lang="en-US" altLang="zh-CN" sz="4100" dirty="0"/>
              <a:t>, to the breaking of bread and the prayers</a:t>
            </a:r>
            <a:r>
              <a:rPr lang="en-US" altLang="zh-CN" sz="4100" dirty="0" smtClean="0"/>
              <a:t>.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sz="5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约翰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一书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1:03 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我们将所看见、  所听见的  传给你们，使  你们与我们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相交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。  我们乃是与父并  他儿子耶稣基督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相交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的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800" dirty="0"/>
              <a:t>that which we have seen and heard we proclaim also to you, so that you too may have </a:t>
            </a:r>
            <a:r>
              <a:rPr lang="en-US" altLang="zh-CN" sz="3800" dirty="0">
                <a:solidFill>
                  <a:srgbClr val="FF0000"/>
                </a:solidFill>
              </a:rPr>
              <a:t>fellowship</a:t>
            </a:r>
            <a:r>
              <a:rPr lang="en-US" altLang="zh-CN" sz="3800" dirty="0"/>
              <a:t> with us; and indeed our fellowship is with the Father and with his Son Jesus Christ.</a:t>
            </a:r>
            <a:endParaRPr lang="en-US" altLang="zh-CN" sz="47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ja-JP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罗马书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15:26 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因为马其顿和亚该亚人乐意凑出  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捐项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给   耶路撒冷圣徒中的穷人。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5534" y="136478"/>
            <a:ext cx="11982735" cy="900752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团契 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- </a:t>
            </a:r>
            <a:r>
              <a:rPr lang="el-GR" altLang="zh-CN" dirty="0">
                <a:latin typeface="Microsoft YaHei" charset="-122"/>
                <a:ea typeface="Microsoft YaHei" charset="-122"/>
                <a:cs typeface="Microsoft YaHei" charset="-122"/>
              </a:rPr>
              <a:t>Κοινωνία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01693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34" y="1160060"/>
            <a:ext cx="11982735" cy="5697939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sz="4800" dirty="0">
                <a:latin typeface="Microsoft YaHei" charset="-122"/>
                <a:ea typeface="Microsoft YaHei" charset="-122"/>
                <a:cs typeface="Microsoft YaHei" charset="-122"/>
              </a:rPr>
              <a:t>哥林多前书</a:t>
            </a:r>
            <a:r>
              <a:rPr lang="en-US" altLang="zh-CN" sz="4800" dirty="0">
                <a:latin typeface="Microsoft YaHei" charset="-122"/>
                <a:ea typeface="Microsoft YaHei" charset="-122"/>
                <a:cs typeface="Microsoft YaHei" charset="-122"/>
              </a:rPr>
              <a:t>1:09</a:t>
            </a:r>
            <a:r>
              <a:rPr lang="zh-CN" altLang="en-US" sz="4800" dirty="0">
                <a:latin typeface="Microsoft YaHei" charset="-122"/>
                <a:ea typeface="Microsoft YaHei" charset="-122"/>
                <a:cs typeface="Microsoft YaHei" charset="-122"/>
              </a:rPr>
              <a:t>　神是信实的，你们原是被他  所召，好与他儿子</a:t>
            </a:r>
            <a:r>
              <a:rPr lang="en-US" altLang="zh-CN" sz="4800" dirty="0">
                <a:latin typeface="Microsoft YaHei" charset="-122"/>
                <a:ea typeface="Microsoft YaHei" charset="-122"/>
                <a:cs typeface="Microsoft YaHei" charset="-122"/>
              </a:rPr>
              <a:t>―</a:t>
            </a:r>
            <a:r>
              <a:rPr lang="zh-CN" altLang="en-US" sz="4800" dirty="0">
                <a:latin typeface="Microsoft YaHei" charset="-122"/>
                <a:ea typeface="Microsoft YaHei" charset="-122"/>
                <a:cs typeface="Microsoft YaHei" charset="-122"/>
              </a:rPr>
              <a:t>我们的主耶稣基督一同</a:t>
            </a:r>
            <a:r>
              <a:rPr lang="zh-CN" altLang="en-US" sz="48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得分</a:t>
            </a:r>
            <a:r>
              <a:rPr lang="zh-CN" altLang="en-US" sz="4800" dirty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48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4700" dirty="0"/>
              <a:t>God is faithful, by whom you were called into the </a:t>
            </a:r>
            <a:r>
              <a:rPr lang="en-US" altLang="zh-CN" sz="4700" dirty="0">
                <a:solidFill>
                  <a:srgbClr val="FF0000"/>
                </a:solidFill>
              </a:rPr>
              <a:t>fellowship</a:t>
            </a:r>
            <a:r>
              <a:rPr lang="en-US" altLang="zh-CN" sz="4700" dirty="0"/>
              <a:t> of his Son, Jesus Christ our Lord</a:t>
            </a:r>
            <a:r>
              <a:rPr lang="en-US" altLang="zh-CN" sz="4700" dirty="0" smtClean="0"/>
              <a:t>.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sz="6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4800" dirty="0">
                <a:latin typeface="Microsoft YaHei" charset="-122"/>
                <a:ea typeface="Microsoft YaHei" charset="-122"/>
                <a:cs typeface="Microsoft YaHei" charset="-122"/>
              </a:rPr>
              <a:t>哥林多后书</a:t>
            </a:r>
            <a:r>
              <a:rPr lang="en-US" altLang="zh-CN" sz="4800" dirty="0">
                <a:latin typeface="Microsoft YaHei" charset="-122"/>
                <a:ea typeface="Microsoft YaHei" charset="-122"/>
                <a:cs typeface="Microsoft YaHei" charset="-122"/>
              </a:rPr>
              <a:t>13:14 </a:t>
            </a:r>
            <a:r>
              <a:rPr lang="zh-CN" altLang="en-US" sz="4800" dirty="0">
                <a:latin typeface="Microsoft YaHei" charset="-122"/>
                <a:ea typeface="Microsoft YaHei" charset="-122"/>
                <a:cs typeface="Microsoft YaHei" charset="-122"/>
              </a:rPr>
              <a:t>愿主耶稣基督的恩惠、  　神的慈爱、  圣灵的</a:t>
            </a:r>
            <a:r>
              <a:rPr lang="zh-CN" altLang="en-US" sz="48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感动</a:t>
            </a:r>
            <a:r>
              <a:rPr lang="zh-CN" altLang="en-US" sz="4800" dirty="0">
                <a:latin typeface="Microsoft YaHei" charset="-122"/>
                <a:ea typeface="Microsoft YaHei" charset="-122"/>
                <a:cs typeface="Microsoft YaHei" charset="-122"/>
              </a:rPr>
              <a:t>常与你们众人同在！</a:t>
            </a:r>
            <a:endParaRPr lang="en-US" altLang="zh-CN" sz="48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4700" dirty="0"/>
              <a:t>The grace of the Lord Jesus Christ and the love of God and the </a:t>
            </a:r>
            <a:r>
              <a:rPr lang="en-US" altLang="zh-CN" sz="4700" dirty="0">
                <a:solidFill>
                  <a:srgbClr val="FF0000"/>
                </a:solidFill>
              </a:rPr>
              <a:t>fellowship</a:t>
            </a:r>
            <a:r>
              <a:rPr lang="en-US" altLang="zh-CN" sz="4700" dirty="0"/>
              <a:t> of the Holy Spirit be with you all.</a:t>
            </a:r>
            <a:endParaRPr lang="en-US" altLang="zh-CN" sz="6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5534" y="136478"/>
            <a:ext cx="11982735" cy="900752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团契 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- </a:t>
            </a:r>
            <a:r>
              <a:rPr lang="el-GR" altLang="zh-CN" dirty="0">
                <a:latin typeface="Microsoft YaHei" charset="-122"/>
                <a:ea typeface="Microsoft YaHei" charset="-122"/>
                <a:cs typeface="Microsoft YaHei" charset="-122"/>
              </a:rPr>
              <a:t>Κοινωνία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9151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34" y="1160060"/>
            <a:ext cx="11982735" cy="5697939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关系 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- 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基督徒与耶稣，基督徒与基督徒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相交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ja-JP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通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／得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ja-JP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有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分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/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共享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20000"/>
              </a:lnSpc>
            </a:pPr>
            <a:endParaRPr lang="en-US" altLang="zh-CN" sz="4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哥林多前书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10:16 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我们所祝福的  杯，岂不是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同领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基督的血吗？我们所擘开的饼，岂不是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同领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基督的身体吗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？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岂不是基督之血的分享吗？</a:t>
            </a:r>
            <a:r>
              <a:rPr lang="mr-IN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岂不是基督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之身体的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分享吗？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8…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我为他已经丢弃万事，看作粪土，为要得着基督，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9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并且得以在他里面，不是有自己因律法而得的义，乃是有信基督的义，就是因信　神而来的义，</a:t>
            </a:r>
            <a:r>
              <a:rPr lang="en-US" altLang="zh-CN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10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使我认识基督，晓得他复活的大能，并且晓得和他</a:t>
            </a:r>
            <a:r>
              <a:rPr lang="zh-CN" altLang="en-US" sz="3800" dirty="0">
                <a:solidFill>
                  <a:srgbClr val="FF0000"/>
                </a:solidFill>
                <a:highlight>
                  <a:srgbClr val="FFFF00"/>
                </a:highlight>
                <a:latin typeface="Microsoft YaHei" charset="-122"/>
                <a:ea typeface="Microsoft YaHei" charset="-122"/>
                <a:cs typeface="Microsoft YaHei" charset="-122"/>
              </a:rPr>
              <a:t>一同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受苦，效法他的死，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11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或者我也得以从死里复活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fontAlgn="t"/>
            <a:r>
              <a:rPr lang="en-US" altLang="zh-CN" sz="4400" dirty="0" err="1" smtClean="0"/>
              <a:t>Kjv</a:t>
            </a:r>
            <a:r>
              <a:rPr lang="en-US" altLang="zh-CN" sz="4400" dirty="0" smtClean="0"/>
              <a:t> That </a:t>
            </a:r>
            <a:r>
              <a:rPr lang="en-US" altLang="zh-CN" sz="4400" dirty="0"/>
              <a:t>I may know him, and the power of his resurrection, and the </a:t>
            </a:r>
            <a:r>
              <a:rPr lang="en-US" altLang="zh-CN" sz="4400" dirty="0">
                <a:solidFill>
                  <a:srgbClr val="FF0000"/>
                </a:solidFill>
              </a:rPr>
              <a:t>fellowship</a:t>
            </a:r>
            <a:r>
              <a:rPr lang="en-US" altLang="zh-CN" sz="4400" dirty="0"/>
              <a:t> of his sufferings, being made conformable unto his death;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腓立比书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3:8-11</a:t>
            </a: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5534" y="136478"/>
            <a:ext cx="11982735" cy="900752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团契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53453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34" y="1160060"/>
            <a:ext cx="11982735" cy="5697939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所以，</a:t>
            </a:r>
            <a:r>
              <a:rPr lang="zh-CN" altLang="en-US" sz="3600" dirty="0">
                <a:highlight>
                  <a:srgbClr val="FFFF00"/>
                </a:highlight>
                <a:latin typeface="Microsoft YaHei" charset="-122"/>
                <a:ea typeface="Microsoft YaHei" charset="-122"/>
                <a:cs typeface="Microsoft YaHei" charset="-122"/>
              </a:rPr>
              <a:t>在基督里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若有什么劝勉，爱心有什么安慰，圣灵有什么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交通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，心中有什么慈悲怜悯，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你们就要意念相同，爱心相同，有一样的心思，有一样的意念，使我的喜乐可以满足。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腓立比书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2:1-2)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论到从起初原有的</a:t>
            </a:r>
            <a:r>
              <a:rPr lang="zh-CN" altLang="en-US" sz="3600" dirty="0">
                <a:highlight>
                  <a:srgbClr val="FFFF00"/>
                </a:highlight>
                <a:latin typeface="Microsoft YaHei" charset="-122"/>
                <a:ea typeface="Microsoft YaHei" charset="-122"/>
                <a:cs typeface="Microsoft YaHei" charset="-122"/>
              </a:rPr>
              <a:t>生命之道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，就是我们所听见、所看见、亲眼看过、亲手摸过的。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（这生命已经显现出来，我们也看见过，现在又作见证，将原与父同在，且显现与我们那永远的生命传给你们。）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我们将所看见、所听见的传给你们，使你们与我们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相交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。我们乃是与父并他儿子耶稣基督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相交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的</a:t>
            </a:r>
            <a:r>
              <a:rPr lang="mr-IN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endParaRPr lang="zh-CN" altLang="en-US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神就是光，在他毫无黑暗！这是我们从主所听见、又报给你们的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信息</a:t>
            </a:r>
            <a:r>
              <a:rPr lang="mr-IN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endParaRPr lang="zh-CN" altLang="en-US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我们若在光明中行，如同　神在光明中，就彼此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相交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，他儿子耶稣的血也洗净我们一切的罪。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约翰一书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1:1-7</a:t>
            </a: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5534" y="136478"/>
            <a:ext cx="11982735" cy="900752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团契定位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45904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34" y="1160060"/>
            <a:ext cx="11982735" cy="5697939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39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你们查考圣经（或作“应当查考圣经”），因你们以为内中有永生；给我作见证的就是这经。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40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然而你们不肯到我这里来得生命。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…..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46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你们如果信摩西，也必信我，因为他书上有指着我写的话。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5:39-46)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20000"/>
              </a:lnSpc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5534" y="136478"/>
            <a:ext cx="11982735" cy="900752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</a:rPr>
              <a:t>见证</a:t>
            </a:r>
            <a:endParaRPr lang="en-US" dirty="0">
              <a:latin typeface="Microsoft YaHei" charset="-122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10082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34" y="1160060"/>
            <a:ext cx="11982735" cy="5697939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44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耶稣对他们说：“这就是我从前与你们同在之时所告诉你们的话说：摩西的律法、先知的书和诗篇上所记的，凡指着我的话都必须应验。”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45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于是耶稣开他们的心窍，使他们能明白圣经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，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46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又对他们说：“照经上所写的，基督必受害，第三日从死里复活，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47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并且人要奉他的名传悔改、赦罪的道，从耶路撒冷起直传到万邦。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48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你们就是这些事的见证。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路加福音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24:44-48)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20000"/>
              </a:lnSpc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5534" y="136478"/>
            <a:ext cx="11982735" cy="900752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</a:rPr>
              <a:t>见证</a:t>
            </a:r>
            <a:endParaRPr lang="en-US" dirty="0">
              <a:latin typeface="Microsoft YaHei" charset="-122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1201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10679</TotalTime>
  <Words>930</Words>
  <Application>Microsoft Macintosh PowerPoint</Application>
  <PresentationFormat>Widescreen</PresentationFormat>
  <Paragraphs>141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Calibri</vt:lpstr>
      <vt:lpstr>Calibri Light</vt:lpstr>
      <vt:lpstr>DengXian</vt:lpstr>
      <vt:lpstr>DengXian Light</vt:lpstr>
      <vt:lpstr>Microsoft YaHei</vt:lpstr>
      <vt:lpstr>Arial</vt:lpstr>
      <vt:lpstr>Office Theme</vt:lpstr>
      <vt:lpstr>18（你们）靠着圣灵，随时多方祷告祈求，并要在此警醒不倦，为众圣徒祈求，19也为我祈求，使我得着口才，能以放胆开口讲明福音的奥秘，20（我为这福音的奥秘作了带锁链的使者）并使我照着当尽的本分放胆讲论。(以弗所书6:18-20)  </vt:lpstr>
      <vt:lpstr>团契 弥赛亚诗篇（见证） 忌邪的神 </vt:lpstr>
      <vt:lpstr>团契</vt:lpstr>
      <vt:lpstr>团契 - Κοινωνία</vt:lpstr>
      <vt:lpstr>团契 - Κοινωνία</vt:lpstr>
      <vt:lpstr>团契</vt:lpstr>
      <vt:lpstr>团契定位</vt:lpstr>
      <vt:lpstr>见证</vt:lpstr>
      <vt:lpstr>见证</vt:lpstr>
      <vt:lpstr>弥赛亚诗篇</vt:lpstr>
      <vt:lpstr>忌邪的神</vt:lpstr>
      <vt:lpstr>属灵的事讲与属灵的人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442</cp:revision>
  <dcterms:created xsi:type="dcterms:W3CDTF">2016-11-18T03:29:42Z</dcterms:created>
  <dcterms:modified xsi:type="dcterms:W3CDTF">2019-12-15T19:27:53Z</dcterms:modified>
</cp:coreProperties>
</file>