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11" r:id="rId2"/>
    <p:sldId id="305" r:id="rId3"/>
    <p:sldId id="306" r:id="rId4"/>
    <p:sldId id="296" r:id="rId5"/>
    <p:sldId id="295" r:id="rId6"/>
    <p:sldId id="303" r:id="rId7"/>
    <p:sldId id="307" r:id="rId8"/>
    <p:sldId id="310" r:id="rId9"/>
    <p:sldId id="30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090"/>
    <p:restoredTop sz="94708"/>
  </p:normalViewPr>
  <p:slideViewPr>
    <p:cSldViewPr snapToGrid="0" snapToObjects="1">
      <p:cViewPr varScale="1">
        <p:scale>
          <a:sx n="81" d="100"/>
          <a:sy n="81" d="100"/>
        </p:scale>
        <p:origin x="2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4D2D3-ACE2-4C41-8D6A-B421783B75D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AB66D-BE95-4AF9-90BE-4C3EF728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8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CAB66D-BE95-4AF9-90BE-4C3EF728F2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7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应许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-&gt;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成就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律法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-&gt;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福音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属世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-&gt;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属灵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奥秘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-&gt;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揭示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救赎主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一切所有的都是我父交付我的。除了父，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没有人知道子是谁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；除了子和子所愿意指示的，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没有人知道父是谁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10:22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律法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本是藉着摩西传的，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恩典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真理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都是由耶稣基督来的。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1:17)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旧约到新约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82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伯利恒、以法他啊，你在犹大诸城中为小，将来必有一位从你那里出来，在以色列中为我作掌权的；他的根源从亘古、从太初就有。”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弥迦书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伯利恒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186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王的心在耶和华手中，好像陇沟的水随意流转。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箴言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21:1)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伯利恒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415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他不喜悦马的力大，不喜爱人的腿快。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耶和华喜爱敬畏他和盼望他慈爱的人。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147:10-11)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马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191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锡安的民哪，应当大大喜乐！耶路撒冷的民哪，应当欢呼！看哪，你的王来到你这里！他是公义的，并且施行拯救，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谦谦和和地骑着驴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，就是骑着驴的驹子。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我必除灭以法莲的战车和耶路撒冷的战马，争战的弓也必除灭。他必向列国讲和平，他的权柄必从这海管到那海，从大河管到地极。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撒迦利亚书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9:9-10)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马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51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耶和华对摩西说：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2“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你晓谕以色列人说：‘若有妇人怀孕生男孩，她就不洁净七天，像在月经污秽的日子不洁净一样。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第八天要给婴孩行割礼。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妇人在产血不洁之中，要家居三十三天。她洁净的日子未满，不可摸圣物，也不可进入圣所。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她若生女孩，就不洁净两个七天，像污秽的时候一样，要在产血不洁之中，家居六十六天。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满了洁净的日子，无论是为男孩是为女孩，她要把一岁的羊羔为燔祭，一只雏鸽或是一只斑鸠为赎罪祭，带到会幕门口交给祭司。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祭司要献在耶和华面前，为她赎罪，她的血源就洁净了。这条例是为生育的妇人，无论是生男生女。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她的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力量若不够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献一只羊羔，她就要取两只斑鸠或是两只雏鸽，一只为燔祭，一只为赎罪祭。祭司要为她赎罪，她就洁净了。’”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利未记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12:1-8)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062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万军之耶和华说：“我要差遣我的使者在我前面预备道路。你们所寻求的主，必忽然进入他的殿；立约的使者，就是你们所仰慕的，快要来到。”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3:1)</a:t>
            </a: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5019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道成肉身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钉十字架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死而复活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复临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四大真理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434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撒加利亚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vs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马利亚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xmlns="" id="{9B517CD5-C9A8-4071-BB7B-DAE3BC7B78B5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199" y="1969477"/>
          <a:ext cx="10515600" cy="4683654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xmlns="" val="418561528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18356862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700434785"/>
                    </a:ext>
                  </a:extLst>
                </a:gridCol>
              </a:tblGrid>
              <a:tr h="347954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zh-CN" altLang="en-US" sz="24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b="1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撒迦利亚</a:t>
                      </a:r>
                      <a:endParaRPr lang="zh-CN" altLang="en-US" sz="240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b="1" dirty="0" smtClean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马利亚</a:t>
                      </a:r>
                      <a:endParaRPr lang="zh-CN" altLang="en-US" sz="24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266957"/>
                  </a:ext>
                </a:extLst>
              </a:tr>
              <a:tr h="347954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b="1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身份：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祭司</a:t>
                      </a:r>
                      <a:r>
                        <a:rPr lang="en-US" altLang="zh-CN" sz="24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</a:t>
                      </a:r>
                      <a:r>
                        <a:rPr lang="zh-CN" altLang="en-US" sz="24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无可指摘）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童女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5630416"/>
                  </a:ext>
                </a:extLst>
              </a:tr>
              <a:tr h="347954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b="1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地点：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在圣殿中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在拿撒勒的家里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6819896"/>
                  </a:ext>
                </a:extLst>
              </a:tr>
              <a:tr h="347954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b="1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年龄：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91705805"/>
                  </a:ext>
                </a:extLst>
              </a:tr>
              <a:tr h="695907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b="1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宣称：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天使对撒迦利亚自报家门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而对玛利亚没有说自己是谁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3104168"/>
                  </a:ext>
                </a:extLst>
              </a:tr>
              <a:tr h="695907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b="1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天使的消息之于他们：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是他所祈祷的，盼望的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是她未曾想过的，意外的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2388866"/>
                  </a:ext>
                </a:extLst>
              </a:tr>
              <a:tr h="695907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b="1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会带来的结果：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除去他们在人间的羞耻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给她带来人间的羞耻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2442619"/>
                  </a:ext>
                </a:extLst>
              </a:tr>
              <a:tr h="1043861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b="1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反应：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不信 （我凭着什么可知道这事呢？。。。）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zh-CN" altLang="en-US" sz="24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顺服（我是主的使女，情愿照你的话成就在我身上。）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67799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8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7512</TotalTime>
  <Words>689</Words>
  <Application>Microsoft Macintosh PowerPoint</Application>
  <PresentationFormat>Widescreen</PresentationFormat>
  <Paragraphs>69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Microsoft YaHei</vt:lpstr>
      <vt:lpstr>Arial</vt:lpstr>
      <vt:lpstr>Office Theme</vt:lpstr>
      <vt:lpstr>旧约到新约</vt:lpstr>
      <vt:lpstr>伯利恒</vt:lpstr>
      <vt:lpstr>伯利恒</vt:lpstr>
      <vt:lpstr>马</vt:lpstr>
      <vt:lpstr>马</vt:lpstr>
      <vt:lpstr>洁净</vt:lpstr>
      <vt:lpstr>玛拉基书</vt:lpstr>
      <vt:lpstr>四大真理</vt:lpstr>
      <vt:lpstr>撒加利亚 vs 马利亚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367</cp:revision>
  <dcterms:created xsi:type="dcterms:W3CDTF">2016-11-18T03:29:42Z</dcterms:created>
  <dcterms:modified xsi:type="dcterms:W3CDTF">2019-11-16T01:37:01Z</dcterms:modified>
</cp:coreProperties>
</file>