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4" r:id="rId2"/>
    <p:sldId id="293" r:id="rId3"/>
    <p:sldId id="305" r:id="rId4"/>
    <p:sldId id="281" r:id="rId5"/>
    <p:sldId id="297" r:id="rId6"/>
    <p:sldId id="304" r:id="rId7"/>
    <p:sldId id="306" r:id="rId8"/>
    <p:sldId id="299" r:id="rId9"/>
    <p:sldId id="307" r:id="rId10"/>
    <p:sldId id="308" r:id="rId11"/>
    <p:sldId id="309" r:id="rId12"/>
    <p:sldId id="310" r:id="rId13"/>
    <p:sldId id="319" r:id="rId14"/>
    <p:sldId id="311" r:id="rId15"/>
    <p:sldId id="320" r:id="rId16"/>
    <p:sldId id="322" r:id="rId17"/>
    <p:sldId id="325" r:id="rId18"/>
    <p:sldId id="323" r:id="rId19"/>
    <p:sldId id="312" r:id="rId20"/>
    <p:sldId id="321" r:id="rId21"/>
    <p:sldId id="324" r:id="rId22"/>
    <p:sldId id="31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04BEEB-4DF5-4556-9AC2-F0C349C40CD2}" v="226" dt="2019-11-01T16:23:47.079"/>
    <p1510:client id="{77D6E062-129E-412C-AE50-E0A921486D84}" v="60" dt="2019-11-01T16:28:28.1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649"/>
    <p:restoredTop sz="94708"/>
  </p:normalViewPr>
  <p:slideViewPr>
    <p:cSldViewPr snapToGrid="0" snapToObjects="1">
      <p:cViewPr varScale="1">
        <p:scale>
          <a:sx n="64" d="100"/>
          <a:sy n="64" d="100"/>
        </p:scale>
        <p:origin x="200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28" Type="http://schemas.microsoft.com/office/2016/11/relationships/changesInfo" Target="changesInfos/changesInfo1.xml"/><Relationship Id="rId29" Type="http://schemas.microsoft.com/office/2015/10/relationships/revisionInfo" Target="revisionInfo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, SHUANGXI" userId="4da56faa-f6a8-41f4-814b-33084a038658" providerId="ADAL" clId="{77D6E062-129E-412C-AE50-E0A921486D84}"/>
    <pc:docChg chg="modSld">
      <pc:chgData name="REN, SHUANGXI" userId="4da56faa-f6a8-41f4-814b-33084a038658" providerId="ADAL" clId="{77D6E062-129E-412C-AE50-E0A921486D84}" dt="2019-11-01T16:28:28.150" v="59"/>
      <pc:docMkLst>
        <pc:docMk/>
      </pc:docMkLst>
      <pc:sldChg chg="modSp">
        <pc:chgData name="REN, SHUANGXI" userId="4da56faa-f6a8-41f4-814b-33084a038658" providerId="ADAL" clId="{77D6E062-129E-412C-AE50-E0A921486D84}" dt="2019-11-01T16:26:39.116" v="35"/>
        <pc:sldMkLst>
          <pc:docMk/>
          <pc:sldMk cId="1059454135" sldId="308"/>
        </pc:sldMkLst>
        <pc:spChg chg="mod">
          <ac:chgData name="REN, SHUANGXI" userId="4da56faa-f6a8-41f4-814b-33084a038658" providerId="ADAL" clId="{77D6E062-129E-412C-AE50-E0A921486D84}" dt="2019-11-01T16:26:39.116" v="35"/>
          <ac:spMkLst>
            <pc:docMk/>
            <pc:sldMk cId="1059454135" sldId="308"/>
            <ac:spMk id="3" creationId="{00000000-0000-0000-0000-000000000000}"/>
          </ac:spMkLst>
        </pc:spChg>
      </pc:sldChg>
      <pc:sldChg chg="modSp">
        <pc:chgData name="REN, SHUANGXI" userId="4da56faa-f6a8-41f4-814b-33084a038658" providerId="ADAL" clId="{77D6E062-129E-412C-AE50-E0A921486D84}" dt="2019-11-01T16:27:32.469" v="53"/>
        <pc:sldMkLst>
          <pc:docMk/>
          <pc:sldMk cId="2834360445" sldId="310"/>
        </pc:sldMkLst>
        <pc:spChg chg="mod">
          <ac:chgData name="REN, SHUANGXI" userId="4da56faa-f6a8-41f4-814b-33084a038658" providerId="ADAL" clId="{77D6E062-129E-412C-AE50-E0A921486D84}" dt="2019-11-01T16:27:32.469" v="53"/>
          <ac:spMkLst>
            <pc:docMk/>
            <pc:sldMk cId="2834360445" sldId="310"/>
            <ac:spMk id="3" creationId="{00000000-0000-0000-0000-000000000000}"/>
          </ac:spMkLst>
        </pc:spChg>
      </pc:sldChg>
      <pc:sldChg chg="modSp">
        <pc:chgData name="REN, SHUANGXI" userId="4da56faa-f6a8-41f4-814b-33084a038658" providerId="ADAL" clId="{77D6E062-129E-412C-AE50-E0A921486D84}" dt="2019-11-01T16:28:28.150" v="59"/>
        <pc:sldMkLst>
          <pc:docMk/>
          <pc:sldMk cId="3102774030" sldId="311"/>
        </pc:sldMkLst>
        <pc:spChg chg="mod">
          <ac:chgData name="REN, SHUANGXI" userId="4da56faa-f6a8-41f4-814b-33084a038658" providerId="ADAL" clId="{77D6E062-129E-412C-AE50-E0A921486D84}" dt="2019-11-01T16:28:28.150" v="59"/>
          <ac:spMkLst>
            <pc:docMk/>
            <pc:sldMk cId="3102774030" sldId="311"/>
            <ac:spMk id="3" creationId="{00000000-0000-0000-0000-000000000000}"/>
          </ac:spMkLst>
        </pc:spChg>
      </pc:sldChg>
      <pc:sldChg chg="modSp">
        <pc:chgData name="REN, SHUANGXI" userId="4da56faa-f6a8-41f4-814b-33084a038658" providerId="ADAL" clId="{77D6E062-129E-412C-AE50-E0A921486D84}" dt="2019-11-01T16:25:55.584" v="25" actId="12"/>
        <pc:sldMkLst>
          <pc:docMk/>
          <pc:sldMk cId="223586186" sldId="313"/>
        </pc:sldMkLst>
        <pc:spChg chg="mod">
          <ac:chgData name="REN, SHUANGXI" userId="4da56faa-f6a8-41f4-814b-33084a038658" providerId="ADAL" clId="{77D6E062-129E-412C-AE50-E0A921486D84}" dt="2019-11-01T16:25:55.584" v="25" actId="12"/>
          <ac:spMkLst>
            <pc:docMk/>
            <pc:sldMk cId="223586186" sldId="313"/>
            <ac:spMk id="3" creationId="{00000000-0000-0000-0000-000000000000}"/>
          </ac:spMkLst>
        </pc:spChg>
        <pc:spChg chg="mod">
          <ac:chgData name="REN, SHUANGXI" userId="4da56faa-f6a8-41f4-814b-33084a038658" providerId="ADAL" clId="{77D6E062-129E-412C-AE50-E0A921486D84}" dt="2019-11-01T16:25:25.357" v="15"/>
          <ac:spMkLst>
            <pc:docMk/>
            <pc:sldMk cId="223586186" sldId="313"/>
            <ac:spMk id="4" creationId="{00000000-0000-0000-0000-000000000000}"/>
          </ac:spMkLst>
        </pc:spChg>
      </pc:sldChg>
    </pc:docChg>
  </pc:docChgLst>
  <pc:docChgLst>
    <pc:chgData name="REN, SHUANGXI" userId="S::shuangxi@uscb.edu::4da56faa-f6a8-41f4-814b-33084a038658" providerId="AD" clId="Web-{7004BEEB-4DF5-4556-9AC2-F0C349C40CD2}"/>
    <pc:docChg chg="addSld modSld">
      <pc:chgData name="REN, SHUANGXI" userId="S::shuangxi@uscb.edu::4da56faa-f6a8-41f4-814b-33084a038658" providerId="AD" clId="Web-{7004BEEB-4DF5-4556-9AC2-F0C349C40CD2}" dt="2019-11-01T16:23:47.079" v="225" actId="20577"/>
      <pc:docMkLst>
        <pc:docMk/>
      </pc:docMkLst>
      <pc:sldChg chg="modSp">
        <pc:chgData name="REN, SHUANGXI" userId="S::shuangxi@uscb.edu::4da56faa-f6a8-41f4-814b-33084a038658" providerId="AD" clId="Web-{7004BEEB-4DF5-4556-9AC2-F0C349C40CD2}" dt="2019-11-01T16:11:06.356" v="173" actId="20577"/>
        <pc:sldMkLst>
          <pc:docMk/>
          <pc:sldMk cId="1059454135" sldId="308"/>
        </pc:sldMkLst>
        <pc:spChg chg="mod">
          <ac:chgData name="REN, SHUANGXI" userId="S::shuangxi@uscb.edu::4da56faa-f6a8-41f4-814b-33084a038658" providerId="AD" clId="Web-{7004BEEB-4DF5-4556-9AC2-F0C349C40CD2}" dt="2019-11-01T16:11:06.356" v="173" actId="20577"/>
          <ac:spMkLst>
            <pc:docMk/>
            <pc:sldMk cId="1059454135" sldId="308"/>
            <ac:spMk id="3" creationId="{00000000-0000-0000-0000-000000000000}"/>
          </ac:spMkLst>
        </pc:spChg>
        <pc:spChg chg="mod">
          <ac:chgData name="REN, SHUANGXI" userId="S::shuangxi@uscb.edu::4da56faa-f6a8-41f4-814b-33084a038658" providerId="AD" clId="Web-{7004BEEB-4DF5-4556-9AC2-F0C349C40CD2}" dt="2019-11-01T16:08:32.617" v="12" actId="20577"/>
          <ac:spMkLst>
            <pc:docMk/>
            <pc:sldMk cId="1059454135" sldId="308"/>
            <ac:spMk id="4" creationId="{00000000-0000-0000-0000-000000000000}"/>
          </ac:spMkLst>
        </pc:spChg>
      </pc:sldChg>
      <pc:sldChg chg="modSp add replId">
        <pc:chgData name="REN, SHUANGXI" userId="S::shuangxi@uscb.edu::4da56faa-f6a8-41f4-814b-33084a038658" providerId="AD" clId="Web-{7004BEEB-4DF5-4556-9AC2-F0C349C40CD2}" dt="2019-11-01T16:11:47.154" v="183" actId="20577"/>
        <pc:sldMkLst>
          <pc:docMk/>
          <pc:sldMk cId="3514645734" sldId="309"/>
        </pc:sldMkLst>
        <pc:spChg chg="mod">
          <ac:chgData name="REN, SHUANGXI" userId="S::shuangxi@uscb.edu::4da56faa-f6a8-41f4-814b-33084a038658" providerId="AD" clId="Web-{7004BEEB-4DF5-4556-9AC2-F0C349C40CD2}" dt="2019-11-01T16:11:47.154" v="183" actId="20577"/>
          <ac:spMkLst>
            <pc:docMk/>
            <pc:sldMk cId="3514645734" sldId="309"/>
            <ac:spMk id="3" creationId="{00000000-0000-0000-0000-000000000000}"/>
          </ac:spMkLst>
        </pc:spChg>
        <pc:spChg chg="mod">
          <ac:chgData name="REN, SHUANGXI" userId="S::shuangxi@uscb.edu::4da56faa-f6a8-41f4-814b-33084a038658" providerId="AD" clId="Web-{7004BEEB-4DF5-4556-9AC2-F0C349C40CD2}" dt="2019-11-01T16:11:33.997" v="178" actId="20577"/>
          <ac:spMkLst>
            <pc:docMk/>
            <pc:sldMk cId="3514645734" sldId="309"/>
            <ac:spMk id="4" creationId="{00000000-0000-0000-0000-000000000000}"/>
          </ac:spMkLst>
        </pc:spChg>
      </pc:sldChg>
      <pc:sldChg chg="modSp add replId">
        <pc:chgData name="REN, SHUANGXI" userId="S::shuangxi@uscb.edu::4da56faa-f6a8-41f4-814b-33084a038658" providerId="AD" clId="Web-{7004BEEB-4DF5-4556-9AC2-F0C349C40CD2}" dt="2019-11-01T16:12:04.420" v="196" actId="20577"/>
        <pc:sldMkLst>
          <pc:docMk/>
          <pc:sldMk cId="2834360445" sldId="310"/>
        </pc:sldMkLst>
        <pc:spChg chg="mod">
          <ac:chgData name="REN, SHUANGXI" userId="S::shuangxi@uscb.edu::4da56faa-f6a8-41f4-814b-33084a038658" providerId="AD" clId="Web-{7004BEEB-4DF5-4556-9AC2-F0C349C40CD2}" dt="2019-11-01T16:12:04.420" v="196" actId="20577"/>
          <ac:spMkLst>
            <pc:docMk/>
            <pc:sldMk cId="2834360445" sldId="310"/>
            <ac:spMk id="3" creationId="{00000000-0000-0000-0000-000000000000}"/>
          </ac:spMkLst>
        </pc:spChg>
        <pc:spChg chg="mod">
          <ac:chgData name="REN, SHUANGXI" userId="S::shuangxi@uscb.edu::4da56faa-f6a8-41f4-814b-33084a038658" providerId="AD" clId="Web-{7004BEEB-4DF5-4556-9AC2-F0C349C40CD2}" dt="2019-11-01T16:11:53.888" v="191" actId="20577"/>
          <ac:spMkLst>
            <pc:docMk/>
            <pc:sldMk cId="2834360445" sldId="310"/>
            <ac:spMk id="4" creationId="{00000000-0000-0000-0000-000000000000}"/>
          </ac:spMkLst>
        </pc:spChg>
      </pc:sldChg>
      <pc:sldChg chg="modSp add replId">
        <pc:chgData name="REN, SHUANGXI" userId="S::shuangxi@uscb.edu::4da56faa-f6a8-41f4-814b-33084a038658" providerId="AD" clId="Web-{7004BEEB-4DF5-4556-9AC2-F0C349C40CD2}" dt="2019-11-01T16:12:36.358" v="216" actId="20577"/>
        <pc:sldMkLst>
          <pc:docMk/>
          <pc:sldMk cId="3102774030" sldId="311"/>
        </pc:sldMkLst>
        <pc:spChg chg="mod">
          <ac:chgData name="REN, SHUANGXI" userId="S::shuangxi@uscb.edu::4da56faa-f6a8-41f4-814b-33084a038658" providerId="AD" clId="Web-{7004BEEB-4DF5-4556-9AC2-F0C349C40CD2}" dt="2019-11-01T16:12:36.358" v="216" actId="20577"/>
          <ac:spMkLst>
            <pc:docMk/>
            <pc:sldMk cId="3102774030" sldId="311"/>
            <ac:spMk id="3" creationId="{00000000-0000-0000-0000-000000000000}"/>
          </ac:spMkLst>
        </pc:spChg>
        <pc:spChg chg="mod">
          <ac:chgData name="REN, SHUANGXI" userId="S::shuangxi@uscb.edu::4da56faa-f6a8-41f4-814b-33084a038658" providerId="AD" clId="Web-{7004BEEB-4DF5-4556-9AC2-F0C349C40CD2}" dt="2019-11-01T16:12:21.811" v="207" actId="20577"/>
          <ac:spMkLst>
            <pc:docMk/>
            <pc:sldMk cId="3102774030" sldId="311"/>
            <ac:spMk id="4" creationId="{00000000-0000-0000-0000-000000000000}"/>
          </ac:spMkLst>
        </pc:spChg>
      </pc:sldChg>
      <pc:sldChg chg="modSp add replId">
        <pc:chgData name="REN, SHUANGXI" userId="S::shuangxi@uscb.edu::4da56faa-f6a8-41f4-814b-33084a038658" providerId="AD" clId="Web-{7004BEEB-4DF5-4556-9AC2-F0C349C40CD2}" dt="2019-11-01T16:12:42.327" v="219" actId="20577"/>
        <pc:sldMkLst>
          <pc:docMk/>
          <pc:sldMk cId="1859847494" sldId="312"/>
        </pc:sldMkLst>
        <pc:spChg chg="mod">
          <ac:chgData name="REN, SHUANGXI" userId="S::shuangxi@uscb.edu::4da56faa-f6a8-41f4-814b-33084a038658" providerId="AD" clId="Web-{7004BEEB-4DF5-4556-9AC2-F0C349C40CD2}" dt="2019-11-01T16:12:42.327" v="219" actId="20577"/>
          <ac:spMkLst>
            <pc:docMk/>
            <pc:sldMk cId="1859847494" sldId="312"/>
            <ac:spMk id="3" creationId="{00000000-0000-0000-0000-000000000000}"/>
          </ac:spMkLst>
        </pc:spChg>
        <pc:spChg chg="mod">
          <ac:chgData name="REN, SHUANGXI" userId="S::shuangxi@uscb.edu::4da56faa-f6a8-41f4-814b-33084a038658" providerId="AD" clId="Web-{7004BEEB-4DF5-4556-9AC2-F0C349C40CD2}" dt="2019-11-01T16:12:29.920" v="212" actId="20577"/>
          <ac:spMkLst>
            <pc:docMk/>
            <pc:sldMk cId="1859847494" sldId="312"/>
            <ac:spMk id="4" creationId="{00000000-0000-0000-0000-000000000000}"/>
          </ac:spMkLst>
        </pc:spChg>
      </pc:sldChg>
      <pc:sldChg chg="modSp add replId">
        <pc:chgData name="REN, SHUANGXI" userId="S::shuangxi@uscb.edu::4da56faa-f6a8-41f4-814b-33084a038658" providerId="AD" clId="Web-{7004BEEB-4DF5-4556-9AC2-F0C349C40CD2}" dt="2019-11-01T16:22:49.859" v="223" actId="20577"/>
        <pc:sldMkLst>
          <pc:docMk/>
          <pc:sldMk cId="223586186" sldId="313"/>
        </pc:sldMkLst>
        <pc:spChg chg="mod">
          <ac:chgData name="REN, SHUANGXI" userId="S::shuangxi@uscb.edu::4da56faa-f6a8-41f4-814b-33084a038658" providerId="AD" clId="Web-{7004BEEB-4DF5-4556-9AC2-F0C349C40CD2}" dt="2019-11-01T16:22:49.859" v="223" actId="20577"/>
          <ac:spMkLst>
            <pc:docMk/>
            <pc:sldMk cId="223586186" sldId="313"/>
            <ac:spMk id="3" creationId="{00000000-0000-0000-0000-000000000000}"/>
          </ac:spMkLst>
        </pc:spChg>
      </pc:sldChg>
      <pc:sldChg chg="add replId">
        <pc:chgData name="REN, SHUANGXI" userId="S::shuangxi@uscb.edu::4da56faa-f6a8-41f4-814b-33084a038658" providerId="AD" clId="Web-{7004BEEB-4DF5-4556-9AC2-F0C349C40CD2}" dt="2019-11-01T16:07:43.663" v="5"/>
        <pc:sldMkLst>
          <pc:docMk/>
          <pc:sldMk cId="1638019175" sldId="314"/>
        </pc:sldMkLst>
      </pc:sldChg>
      <pc:sldChg chg="add replId">
        <pc:chgData name="REN, SHUANGXI" userId="S::shuangxi@uscb.edu::4da56faa-f6a8-41f4-814b-33084a038658" providerId="AD" clId="Web-{7004BEEB-4DF5-4556-9AC2-F0C349C40CD2}" dt="2019-11-01T16:07:43.756" v="6"/>
        <pc:sldMkLst>
          <pc:docMk/>
          <pc:sldMk cId="2723538541" sldId="315"/>
        </pc:sldMkLst>
      </pc:sldChg>
      <pc:sldChg chg="add replId">
        <pc:chgData name="REN, SHUANGXI" userId="S::shuangxi@uscb.edu::4da56faa-f6a8-41f4-814b-33084a038658" providerId="AD" clId="Web-{7004BEEB-4DF5-4556-9AC2-F0C349C40CD2}" dt="2019-11-01T16:07:44.397" v="7"/>
        <pc:sldMkLst>
          <pc:docMk/>
          <pc:sldMk cId="1979180431" sldId="316"/>
        </pc:sldMkLst>
      </pc:sldChg>
      <pc:sldChg chg="add replId">
        <pc:chgData name="REN, SHUANGXI" userId="S::shuangxi@uscb.edu::4da56faa-f6a8-41f4-814b-33084a038658" providerId="AD" clId="Web-{7004BEEB-4DF5-4556-9AC2-F0C349C40CD2}" dt="2019-11-01T16:07:44.475" v="8"/>
        <pc:sldMkLst>
          <pc:docMk/>
          <pc:sldMk cId="3816110480" sldId="317"/>
        </pc:sldMkLst>
      </pc:sldChg>
      <pc:sldChg chg="add replId">
        <pc:chgData name="REN, SHUANGXI" userId="S::shuangxi@uscb.edu::4da56faa-f6a8-41f4-814b-33084a038658" providerId="AD" clId="Web-{7004BEEB-4DF5-4556-9AC2-F0C349C40CD2}" dt="2019-11-01T16:07:44.944" v="9"/>
        <pc:sldMkLst>
          <pc:docMk/>
          <pc:sldMk cId="2681302512" sldId="31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FC93839-53BD-42B8-B5A8-EB797C513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30"/>
            <a:ext cx="10515600" cy="635239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圣经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ja-JP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路加福音</a:t>
            </a:r>
            <a:r>
              <a:rPr lang="en-US" altLang="ja-JP" sz="4400" dirty="0">
                <a:latin typeface="Microsoft YaHei" charset="-122"/>
                <a:ea typeface="Microsoft YaHei" charset="-122"/>
                <a:cs typeface="Microsoft YaHei" charset="-122"/>
              </a:rPr>
              <a:t>1:1-4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主前以色列历史</a:t>
            </a:r>
            <a:endParaRPr lang="en-US" altLang="zh-CN" sz="44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339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71500" indent="-571500">
              <a:lnSpc>
                <a:spcPct val="120000"/>
              </a:lnSpc>
            </a:pPr>
            <a:r>
              <a:rPr lang="zh-CN" altLang="en-US" sz="3600" dirty="0">
                <a:latin typeface="Microsoft YaHei"/>
                <a:ea typeface="Microsoft YaHei"/>
                <a:cs typeface="Microsoft YaHei" charset="-122"/>
              </a:rPr>
              <a:t>北国</a:t>
            </a:r>
            <a:r>
              <a:rPr lang="en-US" altLang="zh-CN" sz="3600" dirty="0">
                <a:latin typeface="Microsoft YaHei"/>
                <a:ea typeface="Microsoft YaHei"/>
                <a:cs typeface="Microsoft YaHei" charset="-122"/>
              </a:rPr>
              <a:t>-</a:t>
            </a:r>
            <a:r>
              <a:rPr lang="zh-CN" altLang="en-US" sz="3600" dirty="0">
                <a:latin typeface="Microsoft YaHei"/>
                <a:ea typeface="Microsoft YaHei"/>
                <a:cs typeface="Microsoft YaHei" charset="-122"/>
              </a:rPr>
              <a:t>以色列</a:t>
            </a:r>
          </a:p>
          <a:p>
            <a:pPr marL="457200" lvl="1">
              <a:lnSpc>
                <a:spcPct val="120000"/>
              </a:lnSpc>
              <a:buNone/>
            </a:pPr>
            <a:r>
              <a:rPr lang="zh-CN" altLang="en-US" sz="3200" dirty="0">
                <a:latin typeface="Microsoft YaHei"/>
                <a:ea typeface="Microsoft YaHei"/>
                <a:cs typeface="Microsoft YaHei" charset="-122"/>
              </a:rPr>
              <a:t>  -十个支派</a:t>
            </a:r>
          </a:p>
          <a:p>
            <a:pPr marL="457200" lvl="1">
              <a:lnSpc>
                <a:spcPct val="120000"/>
              </a:lnSpc>
              <a:buNone/>
            </a:pPr>
            <a:r>
              <a:rPr lang="zh-CN" altLang="en-US" sz="3200" dirty="0">
                <a:latin typeface="Microsoft YaHei"/>
                <a:ea typeface="Microsoft YaHei"/>
                <a:cs typeface="Calibri"/>
              </a:rPr>
              <a:t>  -撒玛利亚</a:t>
            </a:r>
          </a:p>
          <a:p>
            <a:pPr marL="571500" indent="-571500">
              <a:lnSpc>
                <a:spcPct val="120000"/>
              </a:lnSpc>
            </a:pPr>
            <a:r>
              <a:rPr lang="zh-CN" altLang="en-US" sz="3600" dirty="0">
                <a:latin typeface="Microsoft YaHei"/>
                <a:ea typeface="Microsoft YaHei"/>
                <a:cs typeface="Calibri"/>
              </a:rPr>
              <a:t>南国</a:t>
            </a:r>
            <a:r>
              <a:rPr lang="en-US" altLang="zh-CN" sz="3600" dirty="0">
                <a:latin typeface="Microsoft YaHei"/>
                <a:ea typeface="Microsoft YaHei"/>
                <a:cs typeface="Calibri"/>
              </a:rPr>
              <a:t>-</a:t>
            </a:r>
            <a:r>
              <a:rPr lang="zh-CN" altLang="en-US" sz="3600" dirty="0">
                <a:latin typeface="Microsoft YaHei"/>
                <a:ea typeface="Microsoft YaHei"/>
                <a:cs typeface="Calibri"/>
              </a:rPr>
              <a:t>犹大国</a:t>
            </a:r>
          </a:p>
          <a:p>
            <a:pPr marL="457200" lvl="1">
              <a:lnSpc>
                <a:spcPct val="120000"/>
              </a:lnSpc>
              <a:buNone/>
            </a:pPr>
            <a:r>
              <a:rPr lang="zh-CN" altLang="en-US" sz="3200" dirty="0">
                <a:latin typeface="Microsoft YaHei"/>
                <a:ea typeface="Microsoft YaHei"/>
                <a:cs typeface="Calibri"/>
              </a:rPr>
              <a:t>  -两个支派（犹大，便雅悯）</a:t>
            </a:r>
          </a:p>
          <a:p>
            <a:pPr marL="457200" lvl="1">
              <a:lnSpc>
                <a:spcPct val="120000"/>
              </a:lnSpc>
              <a:buNone/>
            </a:pPr>
            <a:r>
              <a:rPr lang="zh-CN" altLang="en-US" sz="3200" dirty="0">
                <a:latin typeface="Microsoft YaHei"/>
                <a:ea typeface="Microsoft YaHei"/>
                <a:cs typeface="Calibri"/>
              </a:rPr>
              <a:t>  -耶路撒冷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>
                <a:latin typeface="Microsoft YaHei" charset="-122"/>
                <a:ea typeface="Microsoft YaHei" charset="-122"/>
                <a:cs typeface="Microsoft YaHei" charset="-122"/>
              </a:rPr>
              <a:t>分裂</a:t>
            </a:r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5945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xx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行耶和华眼中看为正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/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恶的事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>
                <a:latin typeface="Microsoft YaHei" charset="-122"/>
                <a:ea typeface="Microsoft YaHei" charset="-122"/>
                <a:cs typeface="Microsoft YaHei" charset="-122"/>
              </a:rPr>
              <a:t>列王</a:t>
            </a:r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1464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责备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预言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安慰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盼望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救主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>
                <a:latin typeface="Microsoft YaHei"/>
                <a:ea typeface="Microsoft YaHei"/>
                <a:cs typeface="Microsoft YaHei" charset="-122"/>
              </a:rPr>
              <a:t>先知</a:t>
            </a:r>
            <a:endParaRPr lang="zh-CN" altLang="en-US" dirty="0">
              <a:latin typeface="Microsoft YaHei"/>
              <a:ea typeface="Microsoft YaHei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3436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以利亚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以利沙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以色列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的战车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马兵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以赛亚</a:t>
            </a:r>
            <a:endParaRPr lang="en-US" altLang="zh-CN" sz="3600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endParaRPr lang="zh-CN" altLang="en-US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/>
                <a:ea typeface="Microsoft YaHei"/>
                <a:cs typeface="Microsoft YaHei" charset="-122"/>
              </a:rPr>
              <a:t>先知</a:t>
            </a:r>
          </a:p>
        </p:txBody>
      </p:sp>
    </p:spTree>
    <p:extLst>
      <p:ext uri="{BB962C8B-B14F-4D97-AF65-F5344CB8AC3E}">
        <p14:creationId xmlns:p14="http://schemas.microsoft.com/office/powerpoint/2010/main" val="402340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北国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ja-JP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主前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722</a:t>
            </a:r>
            <a:r>
              <a:rPr lang="ja-JP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被亚述所掳</a:t>
            </a:r>
            <a:endParaRPr lang="en-US" altLang="ja-JP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    1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国为列国之首，人最着名，且为以色列家所归向，在锡安和撒玛利亚山安逸无虑的有祸了！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所以这些人必在被掳的人中首先被掳，舒身的人荒宴之乐必消灭了。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主耶和华万军之神指着自己起誓说：“我憎恶雅各的荣华，厌弃他的宫殿；因此，我必将城和其中所有的都交付敌人。”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阿摩司书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6:1-8)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altLang="zh-CN" sz="2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    5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亚述王上来攻击以色列遍地，上到撒马利亚，围困三年。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何细亚第九年，亚述王攻取了撒马利亚，将以色列人掳到亚述，把他们安置在哈腊与歌散的哈博河边，并玛代人的城邑。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...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以色列人犯耶罗波安所犯的一切罪，总不离开，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以致耶和华从自己面前赶出他们，正如藉他仆人众先知所说的。这样，以色列人从本地被掳到亚述，直到今日。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24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亚述王从巴比伦、古他、亚瓦、哈马，和西法瓦音迁移人来，安置在撒马利亚的城邑，代替以色列人，他们就得了撒马利亚，住在其中。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列王纪下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17:5-24)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/>
                <a:ea typeface="Microsoft YaHei"/>
                <a:cs typeface="Microsoft YaHei" charset="-122"/>
              </a:rPr>
              <a:t>被掳</a:t>
            </a:r>
            <a:r>
              <a:rPr lang="en-US" altLang="zh-CN" dirty="0">
                <a:latin typeface="Microsoft YaHei"/>
                <a:ea typeface="Microsoft YaHei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北国</a:t>
            </a:r>
            <a:endParaRPr lang="zh-CN" altLang="en-US" dirty="0">
              <a:latin typeface="Microsoft YaHei"/>
              <a:ea typeface="Microsoft YaHei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02774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南国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被巴比伦所掳</a:t>
            </a:r>
            <a:endParaRPr lang="en-US" altLang="ja-JP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   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犹大王约西亚的儿子约雅敬第四年，就是巴比伦王尼布甲尼撒的元年，耶和华论犹大众民的话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      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临到耶利米。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所以万军之耶和华如此说：“因为你们没有听从我的话，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我必召北方的众族和我仆人巴比伦王尼布甲尼撒来攻击这地，和这地的居民，并四围一切的国民。我要将他们尽行灭绝，以致他们令人惊骇、嗤笑，并且永久荒凉。”这是耶和华说的。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10“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我又要使欢喜和快乐的声音，新郎和新妇的声音，推磨的声音和灯的亮光，从他们中间止息。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这全地必然荒凉，令人惊骇，这些国民要服事巴比伦王七十年。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七十年满了以后，我必刑罚巴比伦王和那国民，并迦勒底人之地，因他们的罪孽使那地永远荒凉。”这是耶和华说的。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耶利米书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25:1-12)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/>
                <a:ea typeface="Microsoft YaHei"/>
                <a:cs typeface="Microsoft YaHei" charset="-122"/>
              </a:rPr>
              <a:t>被掳</a:t>
            </a:r>
            <a:r>
              <a:rPr lang="en-US" altLang="zh-CN" dirty="0">
                <a:latin typeface="Microsoft YaHei"/>
                <a:ea typeface="Microsoft YaHei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南国</a:t>
            </a:r>
            <a:endParaRPr lang="zh-CN" altLang="en-US" dirty="0">
              <a:latin typeface="Microsoft YaHei"/>
              <a:ea typeface="Microsoft YaHei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98262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耶和华如此说：“为巴比伦所定的七十年满了以后，我要眷顾你们，向你们成就我的恩言，使你们仍回此地。”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耶和华说：“我知道我向你们所怀的意念，是赐平安的意念，不是降灾祸的意念，要叫你们末后有指望。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你们要呼求我，祷告我，我就应允你们。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你们寻求我，若专心寻求我，就必寻见。”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耶和华说：“我必被你们寻见，我也必使你们被掳的人归回，将你们从各国中和我所赶你们到的各处招聚了来，又将你们带回我使你们被掳掠离开的地方。”这是耶和华说的。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耶利米书</a:t>
            </a: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29:10-14)</a:t>
            </a:r>
          </a:p>
          <a:p>
            <a:pPr marL="0" indent="0">
              <a:lnSpc>
                <a:spcPct val="120000"/>
              </a:lnSpc>
              <a:buNone/>
            </a:pP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回归</a:t>
            </a:r>
          </a:p>
        </p:txBody>
      </p:sp>
    </p:spTree>
    <p:extLst>
      <p:ext uri="{BB962C8B-B14F-4D97-AF65-F5344CB8AC3E}">
        <p14:creationId xmlns:p14="http://schemas.microsoft.com/office/powerpoint/2010/main" val="301367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波斯王古列元年，耶和华为要应验藉耶利米口所说的话，就激动波斯王古列的心，使他下诏通告全国说：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23“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波斯王古列如此说：‘耶和华天上的　神，已将天下万国赐给我，又嘱咐我在犹大的耶路撒冷为他建造殿宇。你们中间凡作他子民的，可以上去，愿耶和华他的　神与他同在。’”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历代志下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36:22-23)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回归</a:t>
            </a:r>
          </a:p>
        </p:txBody>
      </p:sp>
    </p:spTree>
    <p:extLst>
      <p:ext uri="{BB962C8B-B14F-4D97-AF65-F5344CB8AC3E}">
        <p14:creationId xmlns:p14="http://schemas.microsoft.com/office/powerpoint/2010/main" val="316642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/>
                <a:ea typeface="Microsoft YaHei"/>
                <a:cs typeface="Microsoft YaHei" charset="-122"/>
              </a:rPr>
              <a:t>被掳</a:t>
            </a:r>
            <a:r>
              <a:rPr lang="en-US" altLang="zh-CN" dirty="0">
                <a:latin typeface="Microsoft YaHei"/>
                <a:ea typeface="Microsoft YaHei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回归</a:t>
            </a:r>
            <a:endParaRPr lang="zh-CN" altLang="en-US" dirty="0">
              <a:latin typeface="Microsoft YaHei"/>
              <a:ea typeface="Microsoft YaHei"/>
              <a:cs typeface="Microsoft YaHei" charset="-122"/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xmlns="" id="{39F1CDB8-20B8-429D-A10A-56BEA473B3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062446"/>
              </p:ext>
            </p:extLst>
          </p:nvPr>
        </p:nvGraphicFramePr>
        <p:xfrm>
          <a:off x="1035698" y="1847248"/>
          <a:ext cx="9843796" cy="46736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6463">
                  <a:extLst>
                    <a:ext uri="{9D8B030D-6E8A-4147-A177-3AD203B41FA5}">
                      <a16:colId xmlns:a16="http://schemas.microsoft.com/office/drawing/2014/main" xmlns="" val="3067537804"/>
                    </a:ext>
                  </a:extLst>
                </a:gridCol>
                <a:gridCol w="2289834">
                  <a:extLst>
                    <a:ext uri="{9D8B030D-6E8A-4147-A177-3AD203B41FA5}">
                      <a16:colId xmlns:a16="http://schemas.microsoft.com/office/drawing/2014/main" xmlns="" val="2803973749"/>
                    </a:ext>
                  </a:extLst>
                </a:gridCol>
                <a:gridCol w="2140497">
                  <a:extLst>
                    <a:ext uri="{9D8B030D-6E8A-4147-A177-3AD203B41FA5}">
                      <a16:colId xmlns:a16="http://schemas.microsoft.com/office/drawing/2014/main" xmlns="" val="1219489842"/>
                    </a:ext>
                  </a:extLst>
                </a:gridCol>
                <a:gridCol w="4617002">
                  <a:extLst>
                    <a:ext uri="{9D8B030D-6E8A-4147-A177-3AD203B41FA5}">
                      <a16:colId xmlns:a16="http://schemas.microsoft.com/office/drawing/2014/main" xmlns="" val="3047606321"/>
                    </a:ext>
                  </a:extLst>
                </a:gridCol>
              </a:tblGrid>
              <a:tr h="52118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 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u="none" strike="noStrike" dirty="0">
                          <a:effectLst/>
                        </a:rPr>
                        <a:t>时间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u="none" strike="noStrike" dirty="0">
                          <a:effectLst/>
                        </a:rPr>
                        <a:t>主要人物 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u="none" strike="noStrike" dirty="0">
                          <a:effectLst/>
                        </a:rPr>
                        <a:t>事件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7810456"/>
                  </a:ext>
                </a:extLst>
              </a:tr>
              <a:tr h="52118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u="none" strike="noStrike" dirty="0">
                          <a:effectLst/>
                        </a:rPr>
                        <a:t>被掳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主前 </a:t>
                      </a:r>
                      <a:r>
                        <a:rPr lang="en-US" altLang="ja-JP" sz="2800" u="none" strike="noStrike" dirty="0">
                          <a:effectLst/>
                        </a:rPr>
                        <a:t>605 </a:t>
                      </a:r>
                      <a:r>
                        <a:rPr lang="ja-JP" altLang="en-US" sz="2800" u="none" strike="noStrike" dirty="0">
                          <a:effectLst/>
                        </a:rPr>
                        <a:t>年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但以理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u="none" strike="noStrike" dirty="0">
                          <a:effectLst/>
                        </a:rPr>
                        <a:t>但以理被掳到巴比伦</a:t>
                      </a:r>
                      <a:endParaRPr lang="zh-CN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74768670"/>
                  </a:ext>
                </a:extLst>
              </a:tr>
              <a:tr h="521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主前 </a:t>
                      </a:r>
                      <a:r>
                        <a:rPr lang="en-US" altLang="ja-JP" sz="2800" u="none" strike="noStrike" dirty="0">
                          <a:effectLst/>
                        </a:rPr>
                        <a:t>597 </a:t>
                      </a:r>
                      <a:r>
                        <a:rPr lang="ja-JP" altLang="en-US" sz="2800" u="none" strike="noStrike" dirty="0">
                          <a:effectLst/>
                        </a:rPr>
                        <a:t>年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以西结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u="none" strike="noStrike" dirty="0">
                          <a:effectLst/>
                        </a:rPr>
                        <a:t>以西结被掳到巴比伦</a:t>
                      </a:r>
                      <a:endParaRPr lang="zh-CN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62013139"/>
                  </a:ext>
                </a:extLst>
              </a:tr>
              <a:tr h="521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主前 </a:t>
                      </a:r>
                      <a:r>
                        <a:rPr lang="en-US" altLang="ja-JP" sz="2800" u="none" strike="noStrike" dirty="0">
                          <a:effectLst/>
                        </a:rPr>
                        <a:t>586 </a:t>
                      </a:r>
                      <a:r>
                        <a:rPr lang="ja-JP" altLang="en-US" sz="2800" u="none" strike="noStrike" dirty="0">
                          <a:effectLst/>
                        </a:rPr>
                        <a:t>年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耶利米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圣殿被毁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59489818"/>
                  </a:ext>
                </a:extLst>
              </a:tr>
              <a:tr h="52118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u="none" strike="noStrike" dirty="0">
                          <a:effectLst/>
                        </a:rPr>
                        <a:t>回归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主前 </a:t>
                      </a:r>
                      <a:r>
                        <a:rPr lang="en-US" altLang="ja-JP" sz="2800" u="none" strike="noStrike" dirty="0">
                          <a:effectLst/>
                        </a:rPr>
                        <a:t>538 </a:t>
                      </a:r>
                      <a:r>
                        <a:rPr lang="ja-JP" altLang="en-US" sz="2800" u="none" strike="noStrike" dirty="0">
                          <a:effectLst/>
                        </a:rPr>
                        <a:t>年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所罗巴伯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u="none" strike="noStrike" dirty="0">
                          <a:effectLst/>
                        </a:rPr>
                        <a:t>所罗巴伯率领第一批归回（重建</a:t>
                      </a:r>
                      <a:r>
                        <a:rPr lang="zh-CN" altLang="en-US" sz="2800" u="none" strike="noStrike" dirty="0" smtClean="0">
                          <a:effectLst/>
                        </a:rPr>
                        <a:t>圣殿</a:t>
                      </a:r>
                      <a:r>
                        <a:rPr lang="en-US" altLang="zh-CN" sz="2800" u="none" strike="noStrike" dirty="0" smtClean="0">
                          <a:effectLst/>
                        </a:rPr>
                        <a:t>.</a:t>
                      </a:r>
                      <a:r>
                        <a:rPr lang="zh-CN" altLang="en-US" sz="2800" u="none" strike="noStrike" dirty="0" smtClean="0">
                          <a:effectLst/>
                        </a:rPr>
                        <a:t> 哈该，撒加利亚）</a:t>
                      </a:r>
                      <a:endParaRPr lang="zh-CN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15169879"/>
                  </a:ext>
                </a:extLst>
              </a:tr>
              <a:tr h="521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>
                          <a:effectLst/>
                        </a:rPr>
                        <a:t>主前 </a:t>
                      </a:r>
                      <a:r>
                        <a:rPr lang="en-US" altLang="ja-JP" sz="2800" u="none" strike="noStrike">
                          <a:effectLst/>
                        </a:rPr>
                        <a:t>458 </a:t>
                      </a:r>
                      <a:r>
                        <a:rPr lang="ja-JP" altLang="en-US" sz="2800" u="none" strike="noStrike">
                          <a:effectLst/>
                        </a:rPr>
                        <a:t>年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>
                          <a:effectLst/>
                        </a:rPr>
                        <a:t>以斯拉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u="none" strike="noStrike" dirty="0">
                          <a:effectLst/>
                        </a:rPr>
                        <a:t>以斯拉率领第二批归回（重振民心）</a:t>
                      </a:r>
                      <a:endParaRPr lang="zh-CN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11469745"/>
                  </a:ext>
                </a:extLst>
              </a:tr>
              <a:tr h="521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>
                          <a:effectLst/>
                        </a:rPr>
                        <a:t>主前 </a:t>
                      </a:r>
                      <a:r>
                        <a:rPr lang="en-US" altLang="ja-JP" sz="2800" u="none" strike="noStrike">
                          <a:effectLst/>
                        </a:rPr>
                        <a:t>444 </a:t>
                      </a:r>
                      <a:r>
                        <a:rPr lang="ja-JP" altLang="en-US" sz="2800" u="none" strike="noStrike">
                          <a:effectLst/>
                        </a:rPr>
                        <a:t>年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800" u="none" strike="noStrike" dirty="0">
                          <a:effectLst/>
                        </a:rPr>
                        <a:t>尼希米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800" u="none" strike="noStrike" dirty="0">
                          <a:effectLst/>
                        </a:rPr>
                        <a:t>尼希米率领第三批归回（重修城墙）</a:t>
                      </a:r>
                      <a:endParaRPr lang="zh-CN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00574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45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到了七月，以色列人住在自己的城里。那时，他们如同一人聚集在水门前的宽阔处，请文士以斯拉将耶和华藉摩西传给以色列人的律法书带来。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七月初一日，祭司以斯拉将律法书带到听了能明白的男女会众面前。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在水门前的宽阔处，从清早到晌午，在众男女一切听了能明白的人面前，读这律法书。众民侧耳而听。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文士以斯拉站在为这事特备的木台上。玛他提雅、示玛、亚奈雅、乌利亚、希勒家和玛西雅站在他的右边；毗大雅、米沙利、玛基雅、哈顺、哈拔大拿、撒迦利亚和米书兰站在他的左边。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以斯拉站在众民以上，在众民眼前展开这书。他一展开，众民就都站起来。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以斯拉称颂耶和华至大的　神，众民都举手应声说：“阿们！阿们！”就低头，面伏于地，敬拜耶和华。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耶书亚、巴尼、示利比、雅悯、亚谷、沙比太、荷第雅、玛西雅、基利他、亚撒利雅、约撒拔、哈难、毗莱雅和利未人使百姓明白律法；百姓都站在自己的地方。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他们清清楚楚地念　神的律法书，讲明意思，使百姓明白所念的。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省长尼希米和作祭司的文士以斯拉，并教训百姓的利未人，对众民说：“今日是耶和华你们　神的圣日，不要悲哀哭泣。”这是因为众民听见律法书上的话都哭了。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又对他们说：“你们去吃肥美的，喝甘甜的，有不能预备的，就分给他；因为今日是我们主的圣日。你们不要忧愁，因靠耶和华而得的喜乐是你们的力量。”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于是利未人使众民静默，说：“今日是圣日；不要作声，也不要忧愁。”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600" dirty="0">
                <a:latin typeface="Microsoft YaHei" charset="-122"/>
                <a:ea typeface="Microsoft YaHei" charset="-122"/>
                <a:cs typeface="Microsoft YaHei" charset="-122"/>
              </a:rPr>
              <a:t>尼希米记</a:t>
            </a:r>
            <a:r>
              <a:rPr lang="en-US" altLang="zh-CN" sz="2600" dirty="0">
                <a:latin typeface="Microsoft YaHei" charset="-122"/>
                <a:ea typeface="Microsoft YaHei" charset="-122"/>
                <a:cs typeface="Microsoft YaHei" charset="-122"/>
              </a:rPr>
              <a:t>8:1-11)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重建</a:t>
            </a:r>
          </a:p>
        </p:txBody>
      </p:sp>
    </p:spTree>
    <p:extLst>
      <p:ext uri="{BB962C8B-B14F-4D97-AF65-F5344CB8AC3E}">
        <p14:creationId xmlns:p14="http://schemas.microsoft.com/office/powerpoint/2010/main" val="185984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r>
              <a:rPr lang="en-US" altLang="ja-JP" sz="3600" dirty="0">
                <a:latin typeface="Microsoft YaHei" charset="-122"/>
                <a:ea typeface="Microsoft YaHei" charset="-122"/>
                <a:cs typeface="Microsoft YaHei" charset="-122"/>
              </a:rPr>
              <a:t>28</a:t>
            </a: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章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405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4“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你们当记念我仆人摩西的律法，就是我在何烈山为以色列众人所吩咐他的律例典章。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看哪！耶和华大而可畏之日未到以前，我必差遣先知以利亚到你们那里去！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他必使父亲的心转向儿女，儿女的心转向父亲，免得我来咒诅遍地。”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玛拉基书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4:4-6)</a:t>
            </a:r>
            <a:endParaRPr lang="zh-CN" altLang="en-US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玛拉基书</a:t>
            </a:r>
          </a:p>
        </p:txBody>
      </p:sp>
    </p:spTree>
    <p:extLst>
      <p:ext uri="{BB962C8B-B14F-4D97-AF65-F5344CB8AC3E}">
        <p14:creationId xmlns:p14="http://schemas.microsoft.com/office/powerpoint/2010/main" val="146307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希腊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罗马 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希律在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耶路撒冷扩建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圣殿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两约之间</a:t>
            </a:r>
          </a:p>
        </p:txBody>
      </p:sp>
    </p:spTree>
    <p:extLst>
      <p:ext uri="{BB962C8B-B14F-4D97-AF65-F5344CB8AC3E}">
        <p14:creationId xmlns:p14="http://schemas.microsoft.com/office/powerpoint/2010/main" val="43452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撒都该人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4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法利赛人</a:t>
            </a:r>
            <a:endParaRPr lang="en-US" altLang="zh-CN" sz="4400" dirty="0">
              <a:solidFill>
                <a:srgbClr val="FF0000"/>
              </a:solidFill>
              <a:latin typeface="Microsoft YaHei" charset="-122"/>
              <a:ea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艾赛尼派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奋锐党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两约之间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教派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58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进入应许之地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士师治理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建国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建造圣殿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分裂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被掳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回归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主前以色列历史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963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约书亚在世和约书亚死后，那些见耶和华为以色列人所行大事的长老还在的时候，百姓都事奉耶和华。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那世代的人也都归了自己的列祖。后来有别的世代兴起，不知道耶和华，也不知道耶和华为以色列人所行的事。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以色列人行耶和华眼中看为恶的事，去事奉诸巴力，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离弃了领他们出埃及地的耶和华、他们列祖的　神，去叩拜别神，就是四围列国的神，惹耶和华发怒。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他们无论往何处去，耶和华都以灾祸攻击他们，正如耶和华所说的话，又如耶和华向他们所起的誓。他们便极其困苦。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耶和华为他们兴起士师，就与那士师同在。士师在世的一切日子，耶和华拯救他们脱离仇敌的手。他们因受欺压扰害，就哀声叹气，所以耶和华后悔了。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及至士师死后，他们就转去行恶，比他们列祖更甚，去事奉叩拜别神，总不断绝顽梗的恶行。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士师记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2:7-19)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那时，以色列中没有王，各人任意而行。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士师记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17:6,21:25)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士师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755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扫罗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大卫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所罗门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建国</a:t>
            </a:r>
          </a:p>
        </p:txBody>
      </p:sp>
    </p:spTree>
    <p:extLst>
      <p:ext uri="{BB962C8B-B14F-4D97-AF65-F5344CB8AC3E}">
        <p14:creationId xmlns:p14="http://schemas.microsoft.com/office/powerpoint/2010/main" val="142393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虔诚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犯罪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大卫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54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那时，王对先知拿单说：“看哪，我住在香柏木的宫中，　神的约柜反在幔子里。”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当夜耶和华的话临到拿单说：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现在你要告诉我仆人大卫说：‘万军之耶和华如此说：我从羊圈中将你召来，叫你不再跟从羊群，立你作我民以色列的君。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11…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并且我耶和华应许你，必为你建立家室。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你寿数满足，与你列祖同睡的时候，我必使你的后裔接续你的位，我也必坚定他的国。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他必为我的名建造殿宇，我必坚定他的国位，直到永远。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我要作他的父，他要作我的子；他若犯了罪，我必用人的杖责打他，用人的鞭责罚他。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但我的慈爱仍不离开他，像离开在你面前所废弃的扫罗一样。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你的家和你的国，必在我（原文作“你”）面前永远坚立。你的国位也必坚定，直到永远。’”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撒母耳记下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7:2-16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他的政权与平安必加增无穷。他必在大卫的宝座上治理他的国，以公平公义使国坚定稳固，从今直到永远。万军之耶和华的热心必成就这事。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9:7)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大卫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6857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智慧</a:t>
            </a:r>
          </a:p>
          <a:p>
            <a:pPr>
              <a:lnSpc>
                <a:spcPct val="120000"/>
              </a:lnSpc>
            </a:pP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建造圣殿</a:t>
            </a:r>
          </a:p>
          <a:p>
            <a:pPr>
              <a:lnSpc>
                <a:spcPct val="120000"/>
              </a:lnSpc>
            </a:pP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拜偶像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所罗门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25685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所以耶和华对他说：“你既行了这事，不遵守我所吩咐你守的约和律例，我必将你的国夺回，赐给你的臣子。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然而，因你父亲大卫的缘故，我不在你活着的日子行这事，必从你儿子的手中将国夺回。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只是我不将全国夺回，要因我仆人大卫和我所选择的耶路撒冷，还留一支派给你的儿子。”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列王纪上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11:11-13)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所罗门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811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7586</TotalTime>
  <Words>1345</Words>
  <Application>Microsoft Macintosh PowerPoint</Application>
  <PresentationFormat>Widescreen</PresentationFormat>
  <Paragraphs>165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Calibri</vt:lpstr>
      <vt:lpstr>Calibri Light</vt:lpstr>
      <vt:lpstr>DengXian</vt:lpstr>
      <vt:lpstr>Microsoft YaHei</vt:lpstr>
      <vt:lpstr>Yu Gothic</vt:lpstr>
      <vt:lpstr>Arial</vt:lpstr>
      <vt:lpstr>Office Theme</vt:lpstr>
      <vt:lpstr>PowerPoint Presentation</vt:lpstr>
      <vt:lpstr>申命记</vt:lpstr>
      <vt:lpstr>主前以色列历史</vt:lpstr>
      <vt:lpstr>士师</vt:lpstr>
      <vt:lpstr>建国</vt:lpstr>
      <vt:lpstr>大卫</vt:lpstr>
      <vt:lpstr>大卫</vt:lpstr>
      <vt:lpstr>所罗门</vt:lpstr>
      <vt:lpstr>所罗门</vt:lpstr>
      <vt:lpstr>分裂</vt:lpstr>
      <vt:lpstr>列王</vt:lpstr>
      <vt:lpstr>先知</vt:lpstr>
      <vt:lpstr>先知</vt:lpstr>
      <vt:lpstr>被掳-北国</vt:lpstr>
      <vt:lpstr>被掳-南国</vt:lpstr>
      <vt:lpstr>回归</vt:lpstr>
      <vt:lpstr>回归</vt:lpstr>
      <vt:lpstr>被掳-回归</vt:lpstr>
      <vt:lpstr>重建</vt:lpstr>
      <vt:lpstr>玛拉基书</vt:lpstr>
      <vt:lpstr>两约之间</vt:lpstr>
      <vt:lpstr>两约之间-教派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445</cp:revision>
  <dcterms:created xsi:type="dcterms:W3CDTF">2016-11-18T03:29:42Z</dcterms:created>
  <dcterms:modified xsi:type="dcterms:W3CDTF">2019-11-02T03:02:40Z</dcterms:modified>
</cp:coreProperties>
</file>