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84" r:id="rId2"/>
    <p:sldId id="293" r:id="rId3"/>
    <p:sldId id="297" r:id="rId4"/>
    <p:sldId id="281" r:id="rId5"/>
    <p:sldId id="299" r:id="rId6"/>
    <p:sldId id="301" r:id="rId7"/>
    <p:sldId id="294" r:id="rId8"/>
    <p:sldId id="305" r:id="rId9"/>
    <p:sldId id="304" r:id="rId10"/>
    <p:sldId id="296" r:id="rId11"/>
    <p:sldId id="295" r:id="rId12"/>
    <p:sldId id="30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5052"/>
    <p:restoredTop sz="94708"/>
  </p:normalViewPr>
  <p:slideViewPr>
    <p:cSldViewPr snapToGrid="0" snapToObjects="1">
      <p:cViewPr varScale="1">
        <p:scale>
          <a:sx n="61" d="100"/>
          <a:sy n="61" d="100"/>
        </p:scale>
        <p:origin x="232" y="7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10/25/19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056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10/25/19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965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10/25/19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1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10/25/19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034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10/25/19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09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10/25/19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391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10/25/19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628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10/25/19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26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10/25/19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254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10/25/19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64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10/25/19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157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DBB27-0E9C-DD49-A12C-59B362B9041C}" type="datetimeFigureOut">
              <a:rPr lang="en-US" smtClean="0"/>
              <a:t>10/25/19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462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="" id="{EFC93839-53BD-42B8-B5A8-EB797C513E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2730"/>
            <a:ext cx="10515600" cy="6352390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endParaRPr lang="en-US" altLang="zh-CN" sz="4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4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4400" dirty="0">
                <a:latin typeface="Microsoft YaHei" charset="-122"/>
                <a:ea typeface="Microsoft YaHei" charset="-122"/>
                <a:cs typeface="Microsoft YaHei" charset="-122"/>
              </a:rPr>
              <a:t>圣经</a:t>
            </a:r>
            <a:endParaRPr lang="en-US" altLang="zh-CN" sz="4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ja-JP" altLang="en-US" sz="4400" dirty="0">
                <a:latin typeface="Microsoft YaHei" charset="-122"/>
                <a:ea typeface="Microsoft YaHei" charset="-122"/>
                <a:cs typeface="Microsoft YaHei" charset="-122"/>
              </a:rPr>
              <a:t>路加福音</a:t>
            </a:r>
            <a:r>
              <a:rPr lang="en-US" altLang="ja-JP" sz="4400" dirty="0">
                <a:latin typeface="Microsoft YaHei" charset="-122"/>
                <a:ea typeface="Microsoft YaHei" charset="-122"/>
                <a:cs typeface="Microsoft YaHei" charset="-122"/>
              </a:rPr>
              <a:t>1:1-4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4400" dirty="0">
                <a:latin typeface="Microsoft YaHei" charset="-122"/>
                <a:ea typeface="Microsoft YaHei" charset="-122"/>
                <a:cs typeface="Microsoft YaHei" charset="-122"/>
              </a:rPr>
              <a:t>主前以色列历史</a:t>
            </a:r>
            <a:endParaRPr lang="en-US" altLang="zh-CN" sz="4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73396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要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…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使他们真知　神的奥秘就是基督；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所积蓄的一切智慧知识，都在他里面藏着。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我说这话，免得有人用花言巧语迷惑你们。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…</a:t>
            </a:r>
            <a:endParaRPr lang="zh-CN" altLang="en-US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你们要谨慎，恐怕有人用他的理学和虚空的妄言，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不照着基督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，乃</a:t>
            </a:r>
            <a:r>
              <a:rPr lang="zh-CN" altLang="en-US" sz="3600" dirty="0">
                <a:solidFill>
                  <a:schemeClr val="bg1">
                    <a:lumMod val="50000"/>
                  </a:schemeClr>
                </a:solidFill>
                <a:highlight>
                  <a:srgbClr val="FFFF00"/>
                </a:highlight>
                <a:latin typeface="Microsoft YaHei" charset="-122"/>
                <a:ea typeface="Microsoft YaHei" charset="-122"/>
                <a:cs typeface="Microsoft YaHei" charset="-122"/>
              </a:rPr>
              <a:t>照人间的遗传和世上的小学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，就把你们掳去。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9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因为　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神本性一切的丰盛，都有形有体地居住在基督里面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，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歌罗西书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2:2-9)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警示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91916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神既在古时藉着众先知多次多方地晓谕列祖，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就在这末世，藉着他儿子晓谕我们，又早已立他为承受万有的，也曾藉着他创造诸世界。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他是　神荣耀所发的光辉，是　神本体的真像，常用他权能的命令托住万有。他洗净了人的罪，就坐在高天至大者的右边。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希伯来书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1:1-3)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在基督里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35153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神既在</a:t>
            </a:r>
            <a:r>
              <a:rPr lang="zh-CN" altLang="en-US" sz="3600" dirty="0">
                <a:highlight>
                  <a:srgbClr val="FFFF00"/>
                </a:highlight>
                <a:latin typeface="Microsoft YaHei" charset="-122"/>
                <a:ea typeface="Microsoft YaHei" charset="-122"/>
                <a:cs typeface="Microsoft YaHei" charset="-122"/>
              </a:rPr>
              <a:t>古时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藉着众</a:t>
            </a:r>
            <a:r>
              <a:rPr lang="zh-CN" altLang="en-US" sz="3600" dirty="0">
                <a:highlight>
                  <a:srgbClr val="FFFF00"/>
                </a:highlight>
                <a:latin typeface="Microsoft YaHei" charset="-122"/>
                <a:ea typeface="Microsoft YaHei" charset="-122"/>
                <a:cs typeface="Microsoft YaHei" charset="-122"/>
              </a:rPr>
              <a:t>先知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多次多方地晓谕列祖，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就在这</a:t>
            </a:r>
            <a:r>
              <a:rPr lang="zh-CN" altLang="en-US" sz="3600" dirty="0">
                <a:highlight>
                  <a:srgbClr val="FFFF00"/>
                </a:highlight>
                <a:latin typeface="Microsoft YaHei" charset="-122"/>
                <a:ea typeface="Microsoft YaHei" charset="-122"/>
                <a:cs typeface="Microsoft YaHei" charset="-122"/>
              </a:rPr>
              <a:t>末世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，藉着他</a:t>
            </a:r>
            <a:r>
              <a:rPr lang="zh-CN" altLang="en-US" sz="3600" dirty="0">
                <a:highlight>
                  <a:srgbClr val="FFFF00"/>
                </a:highlight>
                <a:latin typeface="Microsoft YaHei" charset="-122"/>
                <a:ea typeface="Microsoft YaHei" charset="-122"/>
                <a:cs typeface="Microsoft YaHei" charset="-122"/>
              </a:rPr>
              <a:t>儿子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晓谕我们，又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早已立他为承受万有的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，也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曾藉着他创造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诸世界。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他是　</a:t>
            </a:r>
            <a:r>
              <a:rPr lang="zh-CN" altLang="en-US" sz="3600" dirty="0">
                <a:solidFill>
                  <a:srgbClr val="FF0000"/>
                </a:solidFill>
                <a:highlight>
                  <a:srgbClr val="FFFF00"/>
                </a:highlight>
                <a:latin typeface="Microsoft YaHei" charset="-122"/>
                <a:ea typeface="Microsoft YaHei" charset="-122"/>
                <a:cs typeface="Microsoft YaHei" charset="-122"/>
              </a:rPr>
              <a:t>神荣耀所发的光辉，是　神本体的真像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，常用他权能的命令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托住万有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。他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洗净了人的罪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，就坐在高天至大者的右边。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希伯来书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1:1-3)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在基督里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00628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圣经都是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神所默示的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（或作凡神所默示的圣经），于教训，督责，使人归正，教导人学义，都是有益的。（提摩太后书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3.16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神向人</a:t>
            </a:r>
            <a:r>
              <a:rPr lang="zh-CN" altLang="en-US" sz="36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启示自己</a:t>
            </a:r>
            <a:endParaRPr lang="en-US" altLang="zh-CN" sz="3600" dirty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圣经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神说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54058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15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人无论犯什么罪，作什么恶，不可凭一个人的口作见证，总要凭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两三个人的口作见证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才可定案。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申命记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19:15)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见证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23933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你们查考</a:t>
            </a:r>
            <a:r>
              <a:rPr lang="zh-CN" altLang="en-US" sz="3600" dirty="0">
                <a:highlight>
                  <a:srgbClr val="FFFF00"/>
                </a:highlight>
                <a:latin typeface="Microsoft YaHei" charset="-122"/>
                <a:ea typeface="Microsoft YaHei" charset="-122"/>
                <a:cs typeface="Microsoft YaHei" charset="-122"/>
              </a:rPr>
              <a:t>圣经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。（或作应当查考圣经）因你们以为内中有永生。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给我作见证的就是这经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。（约翰福音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5.39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</a:p>
          <a:p>
            <a:pPr>
              <a:lnSpc>
                <a:spcPct val="120000"/>
              </a:lnSpc>
            </a:pPr>
            <a:endParaRPr lang="zh-CN" altLang="en-US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（耶稣）于是从摩西和众先知起，凡</a:t>
            </a:r>
            <a:r>
              <a:rPr lang="zh-CN" altLang="en-US" sz="3600" dirty="0">
                <a:highlight>
                  <a:srgbClr val="FFFF00"/>
                </a:highlight>
                <a:latin typeface="Microsoft YaHei" charset="-122"/>
                <a:ea typeface="Microsoft YaHei" charset="-122"/>
                <a:cs typeface="Microsoft YaHei" charset="-122"/>
              </a:rPr>
              <a:t>经上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所指着自己的话都给他们讲解明白了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……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耶稣对他们说：“这就是我从前与你们同在之时所告诉你们的话说：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摩西的律法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、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先知的书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和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诗篇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上所记的，凡指着我的话都必须应验。”（路加福音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24:27,44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圣经的功用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97557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12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耶稣又对众人说：“我是世界的光。跟从我的，就不在黑暗里走，必要得着生命的光。”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13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法利赛人对他说：“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你是为自己作见证，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你的见证不真。”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14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耶稣说：“我虽然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为自己作见证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，我的见证还是真的。</a:t>
            </a:r>
            <a:endParaRPr lang="en-US" altLang="zh-CN" sz="20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……</a:t>
            </a:r>
            <a:endParaRPr lang="zh-CN" altLang="en-US" sz="20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16……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因为不是我独自在这里，还有差我来的父与我同在。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17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你们的律法上也记着说：‘</a:t>
            </a:r>
            <a:r>
              <a:rPr lang="zh-CN" altLang="en-US" sz="2000" dirty="0">
                <a:highlight>
                  <a:srgbClr val="FFFF00"/>
                </a:highlight>
                <a:latin typeface="Microsoft YaHei" charset="-122"/>
                <a:ea typeface="Microsoft YaHei" charset="-122"/>
                <a:cs typeface="Microsoft YaHei" charset="-122"/>
              </a:rPr>
              <a:t>两个人的见证是真的。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’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18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我是为自己作见证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，还有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差我来的父也是为我作见证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。”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19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他们就问他说：“你的父在哪里？”耶稣回答说：“你们不认识我，也不认识我的父；若是认识我，也就认识我的父。”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约翰福音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8:12-19)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圣经的功用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25685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他们聚集的时候，问耶稣说：“主啊，你复兴以色列国就在这时候吗？”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7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耶稣对他们说：“父凭着自己的权柄所定的时候、日期，不是你们可以知道的。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但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圣灵降临在你们身上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，你们就必得着能力；并要在耶路撒冷、犹太全地和撒马利亚，直到地极，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作我的见证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。”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使徒行传</a:t>
            </a: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1:6-8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圣经的功用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01233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30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耶稣在门徒面前另外行了许多神迹，没有记在这书上。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31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但记这些事，要叫你们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信耶稣是基督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，是　神的儿子，并且叫你们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信了他，就可以因他的名得生命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约翰福音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20:30-31)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因信称义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见证，相信，称义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88797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圣父，圣子，圣灵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三位一体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41864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71968956-60E2-49FE-BCFC-3E63BB45FFED}"/>
              </a:ext>
            </a:extLst>
          </p:cNvPr>
          <p:cNvSpPr/>
          <p:nvPr/>
        </p:nvSpPr>
        <p:spPr>
          <a:xfrm>
            <a:off x="1756231" y="5558971"/>
            <a:ext cx="8926286" cy="11161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9FF2ABCA-D9E3-4BE2-821A-4E6D2EE8C475}"/>
              </a:ext>
            </a:extLst>
          </p:cNvPr>
          <p:cNvSpPr/>
          <p:nvPr/>
        </p:nvSpPr>
        <p:spPr>
          <a:xfrm>
            <a:off x="1741714" y="1825624"/>
            <a:ext cx="8926286" cy="25286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                    圣父                     圣灵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          </a:t>
            </a:r>
            <a:r>
              <a:rPr lang="ja-JP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神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                    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圣子                   </a:t>
            </a:r>
            <a:endParaRPr lang="en-US" altLang="zh-CN" sz="3600" dirty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                            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     罪人</a:t>
            </a:r>
            <a:endParaRPr lang="en-US" altLang="zh-CN" sz="3600" dirty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三位一体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xmlns="" id="{460D4DF3-F565-4048-8FF1-0BA032FD70DF}"/>
              </a:ext>
            </a:extLst>
          </p:cNvPr>
          <p:cNvSpPr/>
          <p:nvPr/>
        </p:nvSpPr>
        <p:spPr>
          <a:xfrm rot="5400000">
            <a:off x="5080001" y="4913086"/>
            <a:ext cx="14224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xmlns="" id="{F54C27C6-9C20-4A27-ACEB-EB3071952509}"/>
              </a:ext>
            </a:extLst>
          </p:cNvPr>
          <p:cNvSpPr/>
          <p:nvPr/>
        </p:nvSpPr>
        <p:spPr>
          <a:xfrm rot="3174602" flipV="1">
            <a:off x="3924567" y="2987254"/>
            <a:ext cx="1693051" cy="25873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rrow: Right 16">
            <a:extLst>
              <a:ext uri="{FF2B5EF4-FFF2-40B4-BE49-F238E27FC236}">
                <a16:creationId xmlns:a16="http://schemas.microsoft.com/office/drawing/2014/main" xmlns="" id="{89183A35-B261-43D7-970C-CD23612C617E}"/>
              </a:ext>
            </a:extLst>
          </p:cNvPr>
          <p:cNvSpPr/>
          <p:nvPr/>
        </p:nvSpPr>
        <p:spPr>
          <a:xfrm rot="8231527" flipV="1">
            <a:off x="6150667" y="2948626"/>
            <a:ext cx="1864867" cy="2930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w: Right 14">
            <a:extLst>
              <a:ext uri="{FF2B5EF4-FFF2-40B4-BE49-F238E27FC236}">
                <a16:creationId xmlns:a16="http://schemas.microsoft.com/office/drawing/2014/main" xmlns="" id="{460D4DF3-F565-4048-8FF1-0BA032FD70DF}"/>
              </a:ext>
            </a:extLst>
          </p:cNvPr>
          <p:cNvSpPr/>
          <p:nvPr/>
        </p:nvSpPr>
        <p:spPr>
          <a:xfrm rot="16200000">
            <a:off x="5384801" y="4913086"/>
            <a:ext cx="14224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45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7037</TotalTime>
  <Words>649</Words>
  <Application>Microsoft Macintosh PowerPoint</Application>
  <PresentationFormat>Widescreen</PresentationFormat>
  <Paragraphs>61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Calibri</vt:lpstr>
      <vt:lpstr>Calibri Light</vt:lpstr>
      <vt:lpstr>Microsoft YaHei</vt:lpstr>
      <vt:lpstr>Arial</vt:lpstr>
      <vt:lpstr>Office Theme</vt:lpstr>
      <vt:lpstr>PowerPoint Presentation</vt:lpstr>
      <vt:lpstr>圣经-神说</vt:lpstr>
      <vt:lpstr>见证</vt:lpstr>
      <vt:lpstr>圣经的功用</vt:lpstr>
      <vt:lpstr>圣经的功用</vt:lpstr>
      <vt:lpstr>圣经的功用</vt:lpstr>
      <vt:lpstr>因信称义-见证，相信，称义</vt:lpstr>
      <vt:lpstr>三位一体</vt:lpstr>
      <vt:lpstr>三位一体</vt:lpstr>
      <vt:lpstr>警示</vt:lpstr>
      <vt:lpstr>在基督里</vt:lpstr>
      <vt:lpstr>在基督里</vt:lpstr>
    </vt:vector>
  </TitlesOfParts>
  <Company/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342</cp:revision>
  <dcterms:created xsi:type="dcterms:W3CDTF">2016-11-18T03:29:42Z</dcterms:created>
  <dcterms:modified xsi:type="dcterms:W3CDTF">2019-10-25T22:30:44Z</dcterms:modified>
</cp:coreProperties>
</file>