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4" r:id="rId2"/>
    <p:sldId id="293" r:id="rId3"/>
    <p:sldId id="297" r:id="rId4"/>
    <p:sldId id="281" r:id="rId5"/>
    <p:sldId id="299" r:id="rId6"/>
    <p:sldId id="294" r:id="rId7"/>
    <p:sldId id="298" r:id="rId8"/>
    <p:sldId id="296" r:id="rId9"/>
    <p:sldId id="295" r:id="rId10"/>
    <p:sldId id="283" r:id="rId11"/>
    <p:sldId id="30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339"/>
    <p:restoredTop sz="94708"/>
  </p:normalViewPr>
  <p:slideViewPr>
    <p:cSldViewPr snapToGrid="0" snapToObjects="1">
      <p:cViewPr varScale="1">
        <p:scale>
          <a:sx n="76" d="100"/>
          <a:sy n="76" d="100"/>
        </p:scale>
        <p:origin x="200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EFC93839-53BD-42B8-B5A8-EB797C513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730"/>
            <a:ext cx="10515600" cy="635239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4400" dirty="0" smtClean="0">
                <a:latin typeface="Microsoft YaHei" charset="-122"/>
                <a:ea typeface="Microsoft YaHei" charset="-122"/>
                <a:cs typeface="Microsoft YaHei" charset="-122"/>
              </a:rPr>
              <a:t>神迹奇事</a:t>
            </a:r>
            <a:endParaRPr lang="en-US" altLang="zh-CN" sz="4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4400" dirty="0" smtClean="0">
                <a:latin typeface="Microsoft YaHei" charset="-122"/>
                <a:ea typeface="Microsoft YaHei" charset="-122"/>
                <a:cs typeface="Microsoft YaHei" charset="-122"/>
              </a:rPr>
              <a:t>选民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73396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17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我是这么说：　神预先所立的约，不能被那四百三十年以后的律法废掉，叫应许归于虚空。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18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因为承受产业，若本乎律法，就不本乎应许；但　神是凭着应许，把产业赐给亚伯拉罕。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加拉太书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3:17-18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buNone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21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但如今，　神的义在律法以外已经显明出来，有律法和先知为证：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22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就是　神的义，因信耶稣基督加给一切相信的人，并没有分别。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罗马书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3:21-22)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smtClean="0">
                <a:latin typeface="Microsoft YaHei" charset="-122"/>
                <a:ea typeface="Microsoft YaHei" charset="-122"/>
                <a:cs typeface="Microsoft YaHei" charset="-122"/>
              </a:rPr>
              <a:t>因信称义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0916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1800">
                <a:latin typeface="Microsoft YaHei" charset="-122"/>
                <a:ea typeface="Microsoft YaHei" charset="-122"/>
                <a:cs typeface="Microsoft YaHei" charset="-122"/>
              </a:rPr>
              <a:t>15 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弟兄们，我且照着人的常话说：虽然是人的文约，若已经立定了，就没有能废弃或加增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的</a:t>
            </a:r>
            <a:r>
              <a:rPr lang="zh-CN" altLang="en-US" sz="180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80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800" smtClean="0">
                <a:latin typeface="Microsoft YaHei" charset="-122"/>
                <a:ea typeface="Microsoft YaHei" charset="-122"/>
                <a:cs typeface="Microsoft YaHei" charset="-122"/>
              </a:rPr>
              <a:t>16 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所应许的原是向亚伯拉罕和他子孙说的；　神并不是说“众子孙”，指着许多人，乃是说“你那一个子孙”，指着一个人，就是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基督</a:t>
            </a:r>
            <a:r>
              <a:rPr lang="zh-CN" altLang="en-US" sz="180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80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800" smtClean="0">
                <a:latin typeface="Microsoft YaHei" charset="-122"/>
                <a:ea typeface="Microsoft YaHei" charset="-122"/>
                <a:cs typeface="Microsoft YaHei" charset="-122"/>
              </a:rPr>
              <a:t>17 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我是这么说：　神预先所立的约，不能被那四百三十年以后的律法废掉，叫应许归于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虚空</a:t>
            </a:r>
            <a:r>
              <a:rPr lang="zh-CN" altLang="en-US" sz="180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80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800" smtClean="0">
                <a:latin typeface="Microsoft YaHei" charset="-122"/>
                <a:ea typeface="Microsoft YaHei" charset="-122"/>
                <a:cs typeface="Microsoft YaHei" charset="-122"/>
              </a:rPr>
              <a:t>18 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因为承受产业，若本乎律法，就不本乎应许；但　神是凭着应许，把产业赐给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亚伯拉罕</a:t>
            </a:r>
            <a:r>
              <a:rPr lang="zh-CN" altLang="en-US" sz="180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80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800" smtClean="0">
                <a:latin typeface="Microsoft YaHei" charset="-122"/>
                <a:ea typeface="Microsoft YaHei" charset="-122"/>
                <a:cs typeface="Microsoft YaHei" charset="-122"/>
              </a:rPr>
              <a:t>19 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这样说来，律法是为什么有的呢？原是为过犯添上的，等候那蒙应许的子孙来到，并且是藉天使经中保之手设立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的</a:t>
            </a:r>
            <a:r>
              <a:rPr lang="zh-CN" altLang="en-US" sz="180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80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800" smtClean="0">
                <a:latin typeface="Microsoft YaHei" charset="-122"/>
                <a:ea typeface="Microsoft YaHei" charset="-122"/>
                <a:cs typeface="Microsoft YaHei" charset="-122"/>
              </a:rPr>
              <a:t>20 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但中保本不是为一面作的，　神却是一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位</a:t>
            </a:r>
            <a:r>
              <a:rPr lang="zh-CN" altLang="en-US" sz="180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80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800" smtClean="0">
                <a:latin typeface="Microsoft YaHei" charset="-122"/>
                <a:ea typeface="Microsoft YaHei" charset="-122"/>
                <a:cs typeface="Microsoft YaHei" charset="-122"/>
              </a:rPr>
              <a:t>21 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这样，律法是与　神的应许反对吗？断乎不是！若曾传一个能叫人得生的律法，义就诚然本乎律法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了</a:t>
            </a:r>
            <a:r>
              <a:rPr lang="zh-CN" altLang="en-US" sz="180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80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800" smtClean="0">
                <a:latin typeface="Microsoft YaHei" charset="-122"/>
                <a:ea typeface="Microsoft YaHei" charset="-122"/>
                <a:cs typeface="Microsoft YaHei" charset="-122"/>
              </a:rPr>
              <a:t>22 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但圣经把众人都圈在罪里，使所应许的福因信耶稣基督归给那信的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人</a:t>
            </a:r>
            <a:r>
              <a:rPr lang="zh-CN" altLang="en-US" sz="180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80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800" smtClean="0">
                <a:latin typeface="Microsoft YaHei" charset="-122"/>
                <a:ea typeface="Microsoft YaHei" charset="-122"/>
                <a:cs typeface="Microsoft YaHei" charset="-122"/>
              </a:rPr>
              <a:t>23 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但这因信得救的理还未来以先，我们被看守在律法之下，直圈到那将来的真道显明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出来</a:t>
            </a:r>
            <a:r>
              <a:rPr lang="zh-CN" altLang="en-US" sz="180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80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800" smtClean="0">
                <a:latin typeface="Microsoft YaHei" charset="-122"/>
                <a:ea typeface="Microsoft YaHei" charset="-122"/>
                <a:cs typeface="Microsoft YaHei" charset="-122"/>
              </a:rPr>
              <a:t>24 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这样，律法是我们训蒙的师傅，引我们到基督那里，使我们因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信称义</a:t>
            </a:r>
            <a:r>
              <a:rPr lang="zh-CN" altLang="en-US" sz="180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80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800" smtClean="0">
                <a:latin typeface="Microsoft YaHei" charset="-122"/>
                <a:ea typeface="Microsoft YaHei" charset="-122"/>
                <a:cs typeface="Microsoft YaHei" charset="-122"/>
              </a:rPr>
              <a:t>25 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但这因信得救的理既然来到，我们从此就不在师傅的手下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了</a:t>
            </a:r>
            <a:r>
              <a:rPr lang="zh-CN" altLang="en-US" sz="180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80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800" smtClean="0">
                <a:latin typeface="Microsoft YaHei" charset="-122"/>
                <a:ea typeface="Microsoft YaHei" charset="-122"/>
                <a:cs typeface="Microsoft YaHei" charset="-122"/>
              </a:rPr>
              <a:t>26 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所以，你们因信基督耶稣，都是　神的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儿子</a:t>
            </a:r>
            <a:r>
              <a:rPr lang="zh-CN" altLang="en-US" sz="180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80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800" smtClean="0">
                <a:latin typeface="Microsoft YaHei" charset="-122"/>
                <a:ea typeface="Microsoft YaHei" charset="-122"/>
                <a:cs typeface="Microsoft YaHei" charset="-122"/>
              </a:rPr>
              <a:t>27 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你们受洗归入基督的，都是披戴基督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了</a:t>
            </a:r>
            <a:r>
              <a:rPr lang="zh-CN" altLang="en-US" sz="180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80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800" smtClean="0">
                <a:latin typeface="Microsoft YaHei" charset="-122"/>
                <a:ea typeface="Microsoft YaHei" charset="-122"/>
                <a:cs typeface="Microsoft YaHei" charset="-122"/>
              </a:rPr>
              <a:t>28 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并不分犹太人、希利尼人、自主的、为奴的，或男或女，因为你们在基督耶稣里，都成为一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了</a:t>
            </a:r>
            <a:r>
              <a:rPr lang="zh-CN" altLang="en-US" sz="180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80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800" smtClean="0">
                <a:latin typeface="Microsoft YaHei" charset="-122"/>
                <a:ea typeface="Microsoft YaHei" charset="-122"/>
                <a:cs typeface="Microsoft YaHei" charset="-122"/>
              </a:rPr>
              <a:t>29 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你们既属乎基督，就是亚伯拉罕的后裔，是照着应许承受产业的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了</a:t>
            </a:r>
            <a:r>
              <a:rPr lang="zh-CN" altLang="en-US" sz="180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80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80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1800" smtClean="0">
                <a:latin typeface="Microsoft YaHei" charset="-122"/>
                <a:ea typeface="Microsoft YaHei" charset="-122"/>
                <a:cs typeface="Microsoft YaHei" charset="-122"/>
              </a:rPr>
              <a:t>加拉</a:t>
            </a:r>
            <a:r>
              <a:rPr lang="zh-CN" altLang="en-US" sz="1800">
                <a:latin typeface="Microsoft YaHei" charset="-122"/>
                <a:ea typeface="Microsoft YaHei" charset="-122"/>
                <a:cs typeface="Microsoft YaHei" charset="-122"/>
              </a:rPr>
              <a:t>太书</a:t>
            </a:r>
            <a:r>
              <a:rPr lang="en-US" altLang="zh-CN" sz="1800">
                <a:latin typeface="Microsoft YaHei" charset="-122"/>
                <a:ea typeface="Microsoft YaHei" charset="-122"/>
                <a:cs typeface="Microsoft YaHei" charset="-122"/>
              </a:rPr>
              <a:t>3:15-29)</a:t>
            </a:r>
            <a:endParaRPr lang="en-US" altLang="zh-CN" sz="18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37107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sz="36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行神迹</a:t>
            </a:r>
            <a:endParaRPr lang="en-US" altLang="zh-CN" sz="3600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讲道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受死和复活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主的作为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54058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30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耶稣在门徒面前另外行了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许多神迹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，没有记在这书上。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31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但记这些事，要叫你们信耶稣是基督，是　神的儿子，并且叫你们信了他，就可以因他的名得生命。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20:30-31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>
              <a:lnSpc>
                <a:spcPct val="120000"/>
              </a:lnSpc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24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为这些事作见证，并且记载这些事的就是这门徒。我们也知道他的见证是真的。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25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耶稣所行的事还有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许多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；若是一一的都写出来，我想，所写的书，就是世界也容不下了。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21:24-25)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神迹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2393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38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当时，有几个文士和法利赛人对耶稣说：“夫子，我们愿意你显个神迹给我们看。”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39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耶稣回答说：“一个邪恶、淫乱的世代求看神迹，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除了先知约拿的神迹以外，再没有神迹给他们看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40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约拿三日三夜在大鱼肚腹中，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人子也要这样三日三夜在地里头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41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当审判的时候，尼尼微人要起来定这世代的罪，因为尼尼微人听了约拿所传的，就悔改了；看哪，在这里有一人比约拿更大。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马太福音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12:38-41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>
              <a:lnSpc>
                <a:spcPct val="120000"/>
              </a:lnSpc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29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当众人聚集的时候，耶稣开讲说：“这世代是一个邪恶的世代。他们求看神迹，除了约拿的神迹以外，再没有神迹给他们看。</a:t>
            </a:r>
            <a:b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30 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约拿怎样为尼尼微人成了神迹，人子也要照样为这世代的人成了神迹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b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路加福音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11:29-30)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神迹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7557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23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那时，若有人对你们说‘基督在这里’，或说‘基督在那里’，你们不要信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24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因为假基督、假先知将要起来，显大神迹、大奇事。倘若能行，连选民也就迷惑了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25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看哪，我预先告诉你们了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26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若有人对你们说，‘看哪，基督在旷野里’，你们不要出去；或说，‘看哪，基督在内屋中’，你们不要信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27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闪电从东边发出，直照到西边；人子降临，也要这样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马太福音</a:t>
            </a:r>
            <a:r>
              <a:rPr lang="en-US" altLang="zh-CN" sz="3600">
                <a:latin typeface="Microsoft YaHei" charset="-122"/>
                <a:ea typeface="Microsoft YaHei" charset="-122"/>
                <a:cs typeface="Microsoft YaHei" charset="-122"/>
              </a:rPr>
              <a:t>24:23-27</a:t>
            </a:r>
            <a:r>
              <a:rPr lang="en-US" altLang="zh-CN" sz="360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神迹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2568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16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法利赛人中的文士看见耶稣和罪人并税吏一同吃饭，就对他门徒说：“他和税吏并罪人一同吃喝吗？”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17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耶稣听见，就对他们说：“康健的人用不着医生，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有病的人才用得着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。我来本不是召义人，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乃是召罪人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。”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马可福音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2:16-17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>
              <a:lnSpc>
                <a:spcPct val="120000"/>
              </a:lnSpc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7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小子们哪，不要被人诱惑。行义的才是义人，正如主是义的一样。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8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犯罪的是属魔鬼，因为魔鬼从起初就犯罪。　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神的儿子显现出来，为要除灭魔鬼的作为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9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凡从　神生的，就不犯罪，因　神的道（原文作“种”）存在他心里；他也不能犯罪，因为他是由　神生的。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约翰一书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3:7-9)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医病赶鬼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8879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选民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以色列（雅各家）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535" y="2329477"/>
            <a:ext cx="3877985" cy="535531"/>
          </a:xfr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kumimoji="1" lang="zh-CN" altLang="en-US" sz="32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亚伯拉罕（亚伯兰）</a:t>
            </a:r>
            <a:endParaRPr kumimoji="1" lang="en-US" sz="32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6276804" y="1825625"/>
            <a:ext cx="544350" cy="4790267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644718" y="3227388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以实玛利</a:t>
            </a:r>
            <a:endParaRPr kumimoji="1" lang="zh-CN" altLang="en-US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36792" y="3245045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2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以撒</a:t>
            </a:r>
            <a:endParaRPr kumimoji="1" lang="zh-CN" altLang="en-US" sz="32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9" name="Left Brace 8"/>
          <p:cNvSpPr/>
          <p:nvPr/>
        </p:nvSpPr>
        <p:spPr>
          <a:xfrm rot="5400000">
            <a:off x="4269790" y="2968591"/>
            <a:ext cx="342900" cy="185420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3055208" y="4046959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以扫</a:t>
            </a:r>
            <a:endParaRPr kumimoji="1" lang="zh-CN" altLang="en-US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12989" y="4046958"/>
            <a:ext cx="223651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20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雅</a:t>
            </a:r>
            <a:r>
              <a:rPr kumimoji="1" lang="zh-CN" altLang="en-US" sz="32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各</a:t>
            </a:r>
            <a:endParaRPr kumimoji="1" lang="en-US" altLang="zh-CN" sz="3200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kumimoji="1" lang="zh-CN" altLang="en-US" sz="32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（以色列）</a:t>
            </a:r>
            <a:endParaRPr kumimoji="1" lang="zh-CN" altLang="en-US" sz="32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2" name="Left Brace 11"/>
          <p:cNvSpPr/>
          <p:nvPr/>
        </p:nvSpPr>
        <p:spPr>
          <a:xfrm rot="5400000">
            <a:off x="3299409" y="2128837"/>
            <a:ext cx="342900" cy="185420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6879437" y="164517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流便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82549" y="2096146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西缅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82549" y="2488034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利未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82549" y="2935903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犹大</a:t>
            </a:r>
            <a:endParaRPr kumimoji="1" lang="zh-CN" altLang="en-US" sz="24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82549" y="3383773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但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82549" y="3812982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拿弗他利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882549" y="4242191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迦得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82549" y="465273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亚设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882549" y="5081944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以萨迦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882549" y="5977678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b="1" i="1" dirty="0" smtClean="0">
                <a:latin typeface="Microsoft YaHei" charset="-122"/>
                <a:ea typeface="Microsoft YaHei" charset="-122"/>
                <a:cs typeface="Microsoft YaHei" charset="-122"/>
              </a:rPr>
              <a:t>约瑟</a:t>
            </a:r>
            <a:endParaRPr kumimoji="1" lang="zh-CN" altLang="en-US" sz="2400" b="1" i="1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879437" y="5508039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西布伦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877137" y="6401153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便雅悯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7581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耶和华对亚伯兰说：“你要离开本地、本族、父家，往我所要指示你的地去。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 “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我必叫你成为大国。我必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赐福给你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，叫你的名为大，你也要叫别人得福。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为你祝福的，我必赐福与他；那咒诅你的，我必咒诅他。地上的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万族都要因你得福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。”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12:1-3)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选民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9191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16 “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耶和华说：‘你既行了这事，不留下你的儿子，就是你独生的儿子，我便指着自己起誓说：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17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论福，我必赐大福给你；论子孙，我必叫你的子孙多起来，如同天上的星，海边的沙。你子孙必得着仇敌的城门，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18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并且地上万国都必因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你的后裔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得福，因为你听从了我的话。’”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22:16-18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>
              <a:lnSpc>
                <a:spcPct val="120000"/>
              </a:lnSpc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耶和华向以撒显现说：“你不要下埃及去，要住在我所指示你的地。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你寄居在这地，我必与你同在，赐福给你，因为我要将这些地都赐给你和你的后裔。我必坚定我向你父亚伯拉罕所起的誓。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我要加增你的后裔，像天上的星那样多；又要将这些地都赐给你的后裔，并且地上万国必因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你的后裔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得福；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26:2-4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>
              <a:lnSpc>
                <a:spcPct val="120000"/>
              </a:lnSpc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13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耶和华站在梯子以上（或作“站在他旁边”）说：“我是耶和华你祖亚伯拉罕的　神，也是以撒的　神，我要将你现在所躺卧之地赐给你和你的后裔。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14 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你的后裔必像地上的尘沙那样多，必向东西南北开展，地上万族必因你和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你的后裔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得福。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28:13-14)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选民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515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6876</TotalTime>
  <Words>871</Words>
  <Application>Microsoft Macintosh PowerPoint</Application>
  <PresentationFormat>Widescreen</PresentationFormat>
  <Paragraphs>74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Calibri Light</vt:lpstr>
      <vt:lpstr>DengXian</vt:lpstr>
      <vt:lpstr>Microsoft YaHei</vt:lpstr>
      <vt:lpstr>Arial</vt:lpstr>
      <vt:lpstr>Office Theme</vt:lpstr>
      <vt:lpstr>PowerPoint Presentation</vt:lpstr>
      <vt:lpstr>主的作为</vt:lpstr>
      <vt:lpstr>神迹</vt:lpstr>
      <vt:lpstr>神迹</vt:lpstr>
      <vt:lpstr>神迹</vt:lpstr>
      <vt:lpstr>医病赶鬼</vt:lpstr>
      <vt:lpstr>选民-以色列（雅各家）</vt:lpstr>
      <vt:lpstr>选民</vt:lpstr>
      <vt:lpstr>选民</vt:lpstr>
      <vt:lpstr>因信称义</vt:lpstr>
      <vt:lpstr>PowerPoint Presentation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292</cp:revision>
  <dcterms:created xsi:type="dcterms:W3CDTF">2016-11-18T03:29:42Z</dcterms:created>
  <dcterms:modified xsi:type="dcterms:W3CDTF">2019-10-12T15:56:06Z</dcterms:modified>
</cp:coreProperties>
</file>