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21" r:id="rId2"/>
    <p:sldId id="303" r:id="rId3"/>
    <p:sldId id="322" r:id="rId4"/>
    <p:sldId id="320" r:id="rId5"/>
    <p:sldId id="319" r:id="rId6"/>
    <p:sldId id="325" r:id="rId7"/>
    <p:sldId id="300" r:id="rId8"/>
    <p:sldId id="323" r:id="rId9"/>
    <p:sldId id="324" r:id="rId10"/>
    <p:sldId id="329" r:id="rId11"/>
    <p:sldId id="327" r:id="rId12"/>
    <p:sldId id="328" r:id="rId13"/>
    <p:sldId id="326" r:id="rId14"/>
    <p:sldId id="335" r:id="rId15"/>
    <p:sldId id="336" r:id="rId16"/>
    <p:sldId id="341" r:id="rId17"/>
    <p:sldId id="340" r:id="rId18"/>
    <p:sldId id="339" r:id="rId19"/>
    <p:sldId id="337" r:id="rId20"/>
    <p:sldId id="338" r:id="rId21"/>
    <p:sldId id="333" r:id="rId22"/>
    <p:sldId id="331" r:id="rId23"/>
    <p:sldId id="334" r:id="rId24"/>
    <p:sldId id="342" r:id="rId25"/>
    <p:sldId id="343" r:id="rId26"/>
    <p:sldId id="344" r:id="rId27"/>
    <p:sldId id="351" r:id="rId28"/>
    <p:sldId id="357" r:id="rId29"/>
    <p:sldId id="349" r:id="rId30"/>
    <p:sldId id="350" r:id="rId31"/>
    <p:sldId id="346" r:id="rId32"/>
    <p:sldId id="348" r:id="rId33"/>
    <p:sldId id="347" r:id="rId34"/>
    <p:sldId id="355" r:id="rId35"/>
    <p:sldId id="352" r:id="rId36"/>
    <p:sldId id="358" r:id="rId37"/>
    <p:sldId id="359" r:id="rId38"/>
    <p:sldId id="354" r:id="rId39"/>
    <p:sldId id="362" r:id="rId40"/>
    <p:sldId id="361" r:id="rId41"/>
    <p:sldId id="363" r:id="rId42"/>
    <p:sldId id="360" r:id="rId43"/>
    <p:sldId id="373" r:id="rId44"/>
    <p:sldId id="371" r:id="rId45"/>
    <p:sldId id="370" r:id="rId46"/>
    <p:sldId id="365" r:id="rId47"/>
    <p:sldId id="374" r:id="rId48"/>
    <p:sldId id="376" r:id="rId49"/>
    <p:sldId id="377" r:id="rId50"/>
    <p:sldId id="368" r:id="rId51"/>
    <p:sldId id="366" r:id="rId52"/>
    <p:sldId id="378" r:id="rId53"/>
    <p:sldId id="381" r:id="rId54"/>
    <p:sldId id="379" r:id="rId55"/>
    <p:sldId id="385" r:id="rId56"/>
    <p:sldId id="380" r:id="rId57"/>
    <p:sldId id="382" r:id="rId58"/>
    <p:sldId id="383" r:id="rId59"/>
    <p:sldId id="384" r:id="rId60"/>
    <p:sldId id="386" r:id="rId61"/>
    <p:sldId id="387" r:id="rId62"/>
    <p:sldId id="388" r:id="rId63"/>
    <p:sldId id="389" r:id="rId64"/>
    <p:sldId id="390" r:id="rId65"/>
    <p:sldId id="391" r:id="rId66"/>
    <p:sldId id="392" r:id="rId67"/>
    <p:sldId id="393" r:id="rId68"/>
    <p:sldId id="394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93"/>
    <p:restoredTop sz="86385"/>
  </p:normalViewPr>
  <p:slideViewPr>
    <p:cSldViewPr snapToGrid="0" snapToObjects="1">
      <p:cViewPr>
        <p:scale>
          <a:sx n="70" d="100"/>
          <a:sy n="70" d="100"/>
        </p:scale>
        <p:origin x="1064" y="6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33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14E21-551E-F24B-BF85-4394579D2CA9}" type="datetimeFigureOut">
              <a:rPr kumimoji="1" lang="zh-CN" altLang="en-US" smtClean="0"/>
              <a:t>2019/9/27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4AB2E-B17D-5349-B5E4-3045C59443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375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56F24-F2BC-3D44-84C1-2AE6BACA58DA}" type="datetimeFigureOut">
              <a:rPr kumimoji="1" lang="zh-CN" altLang="en-US" smtClean="0"/>
              <a:t>2019/9/27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2E2CC-4F36-5C4C-8E70-EF2BFDA1B4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122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E2CC-4F36-5C4C-8E70-EF2BFDA1B4A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270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E2CC-4F36-5C4C-8E70-EF2BFDA1B4AA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73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E2CC-4F36-5C4C-8E70-EF2BFDA1B4A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611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E2CC-4F36-5C4C-8E70-EF2BFDA1B4AA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6314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E2CC-4F36-5C4C-8E70-EF2BFDA1B4AA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3492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2E2CC-4F36-5C4C-8E70-EF2BFDA1B4AA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0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5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6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3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9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2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6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5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5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BB27-0E9C-DD49-A12C-59B362B9041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6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圣经的功用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为耶稣作见证（耶稣是神，是上帝的独生子；死而复活）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你们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查考圣经。（或作应当查考圣经）因你们以为内中有永生。</a:t>
            </a:r>
            <a:r>
              <a:rPr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给我作见证的就是这经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。（约翰福音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5.39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（耶稣）于是从</a:t>
            </a:r>
            <a:r>
              <a:rPr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摩西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和众先知起，凡经上所指着自己的话都给他们讲解明白了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……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耶稣对他们说：“这就是我从前与你们同在之时所告诉你们的话说：</a:t>
            </a:r>
            <a:r>
              <a:rPr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摩西的律法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、先知的书和诗篇上所记的，凡指着我的话都必须应验。”（路加福音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24.27,44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你们要谨慎，恐怕有人用他的理学和虚空的妄言，</a:t>
            </a:r>
            <a:r>
              <a:rPr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不照着基督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，乃照人间的遗传和世上的小学，就把你们掳去。因为　</a:t>
            </a:r>
            <a:r>
              <a:rPr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神本性一切的丰盛，都有形有体地居住在基督里面。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（歌罗西书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2:8-9)</a:t>
            </a:r>
          </a:p>
          <a:p>
            <a:pPr lvl="1"/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63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323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44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耶稣对他们说：“这就是我从前与你们同在之时所告诉你们的话说：摩西的律法、先知的书和诗篇上所记的，凡指着我的话都必须应验。”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45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于是耶稣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开他们的心窍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，使他们能明白圣经，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46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又对他们说：“照经上所写的，基督必受害，第三日从死里复活，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47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并且人要奉他的名传悔改、赦罪的道，从耶路撒冷起直传到万邦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48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你们就是这些事的见证。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49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我要将我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父所应许的降在你们身上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，你们要在城里等候，直到你们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领受从上头来的能力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。” （路加福音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24:44-49)</a:t>
            </a: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明白圣经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59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249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17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你要记念你们出埃及的时候，亚玛力人在路上怎样待你。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18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他们在路上遇见你，趁你疲乏困倦，击杀你尽后边软弱的人，并不敬畏　神。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19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所以，耶和华你　神使你不被四围一切的仇敌扰乱，在耶和华你　神赐你为业的地上得享平安。那时，你要将亚玛力的名号从天下涂抹了，不可忘记。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申命记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25:17-19)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...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亚玛力原为诸国之首，但他终必沉沦。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民数记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24:20)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31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现在这世界受审判，这世界的王要被赶出去。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32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我若从地上被举起来，就要吸引万人来归我。（约翰福音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: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31-32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8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亚玛力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&amp;&amp;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世界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48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2424" cy="47031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约翰福音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17:13-21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13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现在我往你那里去，我还在世上说这话，是叫他们心里充满我的喜乐。 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14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我已将你的道赐给他们。世界又恨他们，因为他们不属世界，正如我不属世界一样。 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15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我不求你叫他们离开世界，只求你保守他们脱离那恶者（或作“脱离罪恶”）。 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16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他们不属世界，正如我不属世界一样。 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17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求你用真理使他们成圣，你的道就是真理。 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18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你怎样差我到世上，我也照样差他们到世上。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19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我为他们的缘故，自己分别为圣，叫他们也因真理成圣。 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20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我不但为这些人祈求，也为那些因他们的话信我的人祈求， 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21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使他们都合而为一。正如你父在我里面，我在你里面，使他们也在我们里面，叫世人可以信你差了我来。</a:t>
            </a: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基督徒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vs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世界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64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仇敌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&amp;&amp;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争战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75848" cy="52518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以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弗所书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6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10-19</a:t>
            </a:r>
          </a:p>
          <a:p>
            <a:pPr marL="0" indent="0">
              <a:buNone/>
            </a:pPr>
            <a:endParaRPr lang="en-US" altLang="zh-CN" sz="5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6:10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我还有末了的话、你们要靠着主、倚赖他的大能大力、作刚强的人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6:11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要穿戴　神所赐的全副军装、就能抵挡魔鬼的诡计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6:12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因我们并不是与属血气的争战、乃是与那些执政的、掌权的、管辖这幽暗世界的、以及天空属灵气的恶魔争战</a:t>
            </a:r>
            <a:r>
              <a:rPr lang="zh-CN" altLang="en-US" sz="2400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6:13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所以要拿起　神所赐的全副军装、好在磨难的日子、抵挡仇敌、并且成就了一切、还能站立得住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6:14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所以要站稳了、用真理当作带子束腰、用公义当作护心镜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遮胸．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6:15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又用平安的福音、当作预备走路的鞋穿在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脚上．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6:16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此外又拿着信德当作藤牌、可以灭尽那恶者一切的火箭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．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6:17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并戴上救恩的头盔、拿着圣灵的宝剑、就是　神的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道．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6:18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靠着圣灵、随时多方祷告祈求、并要在此儆醒不倦、为众圣徒祈求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、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6:19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也为我祈求、使我得着口才、能以放胆、开口讲明福音的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奥秘。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50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他们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摩西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、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亚伦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说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：“希伯来人的　神遇见了我们，求你容我们往旷野去，走三天的路程，祭祀耶和华我们的　神，免得他用瘟疫、刀兵攻击我们。”（出埃及记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5:3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15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我若伸手用瘟疫攻击你和你的百姓，你早就从地上除灭了。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16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其实我叫你存立，是特要向你显我的大能，并要使我的名传遍天下。（出埃及记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9:15-16)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37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以色列人从兰塞起行，往疏割去，除了妇人、孩子，步行的男人约有六十万。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38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又有许多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闲杂人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，并有羊群、牛群和他们一同上去。（出埃及记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12:37-38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48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若有外人寄居在你们中间，愿向耶和华守逾越节，他所有的男子务要受割礼，然后才容他前来遵守，他也就像本地人一样；但未受割礼的，都不可吃这羊羔。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49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本地人和寄居在你们中间的外人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同归一例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。（出埃及记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12:48-49)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叶忒罗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61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耶和华你的　神将这些国民从你面前撵出以后，你心里不可说：‘耶和华将我领进来得这地，是因我的义。’其实，耶和华将他们从你面前赶出去，是因他们的恶。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5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你进去得他们的地，并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不是因你的义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，也不是因你心里正直，乃是因这些国民的恶，耶和华你的　神将他们从你面前赶出去，又因耶和华要坚定他向你列祖亚伯拉罕、以撒、雅各起誓所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应许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的话。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6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你当知道，耶和华你　神将这美地赐你为业，并不是因你的义，你本是硬着颈项的百姓。（申命记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9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4-6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7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不可憎恶以东人，因为他是你的弟兄；不可憎恶埃及人，因为你在他的地上作过寄居的。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8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他们第三代子孙可以入耶和华的会。（申命记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23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7-8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叶忒罗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61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叶忒罗被悦纳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献祭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教会建设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以色列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神得胜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叶忒罗  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 以色列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-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耶稣基督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-</a:t>
            </a:r>
            <a:r>
              <a:rPr lang="zh-CN" altLang="en-US" sz="2400" smtClean="0">
                <a:latin typeface="Microsoft YaHei" charset="-122"/>
                <a:ea typeface="Microsoft YaHei" charset="-122"/>
                <a:cs typeface="Microsoft YaHei" charset="-122"/>
                <a:sym typeface="Wingdings"/>
              </a:rPr>
              <a:t>基督徒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  <a:sym typeface="Wingding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叶忒罗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125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圣经的功用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为耶稣作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见证（耶稣是神，是上帝的独生子；死而复活；救恩）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你们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查考圣经。（或作应当查考圣经）因你们以为内中有永生。</a:t>
            </a:r>
            <a:r>
              <a:rPr lang="zh-CN" altLang="en-US" sz="20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给我作见证的就是这经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。（约翰福音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5.39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于是</a:t>
            </a:r>
            <a:r>
              <a:rPr lang="zh-CN" altLang="en-US" sz="20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从摩西和众先知起，凡经上所指着自己的话都给他们讲解明白了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……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耶稣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对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他们说：“这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就是我从前与你们同在之时所告诉你们的话说：摩西的律法、先知的书和诗篇上所记的，</a:t>
            </a:r>
            <a:r>
              <a:rPr lang="zh-CN" altLang="en-US" sz="20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凡指着我的话都必须应验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”（路加福音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24.27,44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使我们相信耶稣而得救（罪得赦免）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并且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知道你是从小明白圣经。这圣经能使你</a:t>
            </a:r>
            <a:r>
              <a:rPr lang="zh-CN" altLang="en-US" sz="20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因信基督耶稣有得救的智慧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（提摩太后书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3.15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26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启示（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reveal)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，神本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启示 </a:t>
            </a:r>
            <a:r>
              <a:rPr lang="mr-IN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–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神说， 人听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            无知转向智慧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     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            </a:t>
            </a:r>
            <a:r>
              <a:rPr lang="zh-CN" altLang="en-US" sz="2000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从来</a:t>
            </a:r>
            <a:r>
              <a:rPr lang="zh-CN" altLang="en-US" sz="20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没有人看见　神，只有在父怀里的独生子将他表明出来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。（约翰福音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18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            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           耶稣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说：“我就是道路、真理、生命；若不藉着我，没有人能到父那里去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          （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约翰福音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14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6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            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           凡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不认子的，就没有父；认子的，连父也有了。（约翰一书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23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神本 </a:t>
            </a:r>
            <a:r>
              <a:rPr lang="mr-IN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–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神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耶稣 是谁、怎样的一位、作为、旨意</a:t>
            </a:r>
            <a:endParaRPr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            论断人转向认识神，行为称义转向信心称义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	</a:t>
            </a:r>
          </a:p>
          <a:p>
            <a:r>
              <a:rPr lang="zh-CN" altLang="en-US" strike="sngStrike" dirty="0" smtClean="0">
                <a:solidFill>
                  <a:schemeClr val="bg1">
                    <a:lumMod val="6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人本</a:t>
            </a:r>
            <a:endParaRPr lang="en-US" altLang="zh-CN" strike="sngStrike" dirty="0" smtClean="0">
              <a:solidFill>
                <a:schemeClr val="bg1">
                  <a:lumMod val="6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启示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&amp;&amp;</a:t>
            </a:r>
            <a:r>
              <a:rPr lang="zh-CN" altLang="en-US" smtClean="0">
                <a:latin typeface="Microsoft YaHei" charset="-122"/>
                <a:ea typeface="Microsoft YaHei" charset="-122"/>
                <a:cs typeface="Microsoft YaHei" charset="-122"/>
              </a:rPr>
              <a:t>神本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56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所以你们要守我的律例、典章。人若遵行，就必因此活着。我是耶和华。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利未记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18:5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摩西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写着说：“人若行那出于律法的义，就必因此活着。”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罗马书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10:5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做工的得工价，不算恩典，乃是该得的；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5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惟有不做工的，只信称罪人为义的　神，他的信就算为义。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罗马书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4:4-5)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律法的义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59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义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Righteous</a:t>
            </a:r>
          </a:p>
          <a:p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R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ighteousness</a:t>
            </a:r>
          </a:p>
          <a:p>
            <a:endParaRPr lang="en-US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Justify</a:t>
            </a:r>
          </a:p>
          <a:p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Justified</a:t>
            </a:r>
          </a:p>
          <a:p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338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9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惟有你们是被拣选的族类，是有君尊的祭司，是圣洁的国度，是属　神的子民，要叫你们宣扬那召你们出黑暗、入奇妙光明者的美德。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10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你们从前算不得子民，现在却作了　神的子民；从前未曾蒙怜恤，现在却蒙了怜恤。（彼得前书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2:9-10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做工的得工价，不算恩典，乃是该得的；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5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惟有不做工的，只信称罪人为义的　神，他的信就算为义。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罗马书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4:4-5)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因信称义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94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历代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志上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16:23-29</a:t>
            </a:r>
            <a:endParaRPr lang="en-US" altLang="zh-CN" sz="18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16:23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全地都要向耶和华歌唱！天天传扬他的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救恩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16:24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在列邦中述说他的荣耀，在万民中述说他的奇事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16:25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因耶和华为大，当受极大的赞美；他在万神之上，当受敬畏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！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16:26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外邦的神都属虚无，惟独耶和华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创造诸天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16:27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有尊荣和威严在他面前，有能力和喜乐在他圣所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16:28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民中的万族啊，你们要将荣耀能力归给耶和华，都归给耶和华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！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16:29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要将耶和华的名所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当得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的荣耀归给他，拿供物来奉到他面前；当以圣洁的妆饰（“的”或作“为”）敬拜耶和华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敬拜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赞美感谢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78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诗篇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50:12-14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，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50:12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我若是饥饿，我不用告诉你，因为世界和其中所充满的都是我的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50:13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我岂吃公牛的肉呢？我岂喝山羊的血呢？ 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50:14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你们要以感谢为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祭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献与　神，又要向至高者还你的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愿。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mr-IN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…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50:23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凡以感谢献上为祭的便是荣耀我。那按正路而行的，我必使他得着我的救恩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30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我要以诗歌赞美　神的名，以感谢称他为大！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31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这便叫耶和华喜悦，胜似献牛，或是献有角有蹄的公牛。（诗篇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69:30-31)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23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我游行的时候，观看你们所敬拜的，遇见一座坛，上面写着‘未识之神’；你们所不认识而敬拜的，我现在告诉你们。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24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创造宇宙和其中万物的　神，既是天地的主，就不住人手所造的殿，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25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也不用人手服事，好像缺少什么；自己倒将生命、气息、万物赐给万人。（使徒行传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17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23-25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敬拜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赞美感谢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19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诗篇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50:12-15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50:12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我若是饥饿，我不用告诉你，因为世界和其中所充满的都是我的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50:13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我岂吃公牛的肉呢？我岂喝山羊的血呢？ 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50:14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你们要以感谢为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祭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献与　神，又要向至高者还你的愿， 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50:15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并要在患难之日求告我，我必搭救你，你也要荣耀我。”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敬拜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赞美感谢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9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国度的祝福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5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如今你们若实在听从我的话，遵守我的约，就要在万民中作属我的子民；因为全地都是我的，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6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你们要归我作祭司的国度，为圣洁的国民。（出埃及记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19:5-6)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9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惟有你们是被拣选的族类，是有君尊的祭司，是圣洁的国度，是属　神的子民，要叫你们宣扬那召你们出黑暗、入奇妙光明者的美德。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10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你们从前算不得子民，现在却作了　神的子民；从前未曾蒙怜恤，现在却蒙了怜恤。（彼得前书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2:9-10)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国度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VS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个人得救重生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49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你们从前与　神隔绝，因着恶行，心里与他为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敌。（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歌罗西书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1:21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43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我要在那里与以色列人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相会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，会幕就要因我的荣耀成为圣。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44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我要使会幕和坛成圣，也要使亚伦和他的儿子成圣，给我供祭司的职分。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45 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我要住在以色列人中间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，作他们的　神。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46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他们必知道我是耶和华他们的　神，是将他们从埃及地领出来的，为要住在他们中间。我是耶和华他们的　神。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出埃及记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29:43-46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你们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若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遵行我的律例，谨守我的诫命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...11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我要在你们中间立我的帐幕，我的心也不厌恶你们。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12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我要在你们中间行走，我要作你们的　神，你们要作我的子民。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利未记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26:3-12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申命记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31:16-19</a:t>
            </a: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距离（关系）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25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16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岂不知你们是　神的殿，　神的灵住在你们里头吗？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17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若有人毁坏　神的殿，　神必要毁坏那人；因为　神的殿是圣的，这殿就是你们。（哥林多前书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3:16-17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神的殿和偶像有什么相同呢？因为我们是永生　神的殿，就如　神曾说：“我要在他们中间居住，在他们中间来往；我要作他们的　神，他们要作我的子民。”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哥林多后书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6:16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21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你们从前与　神隔绝，因着恶行，心里与他为敌；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22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但如今他藉着基督的肉身受死，叫你们与自己和好，都成了圣洁，没有瑕疵，无可责备，把你们引到自己面前。（歌罗西书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1:21-22)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距离（关系）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0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18" y="22565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 smtClean="0">
                <a:latin typeface="Microsoft YaHei" charset="-122"/>
                <a:ea typeface="Microsoft YaHei" charset="-122"/>
                <a:cs typeface="Microsoft YaHei" charset="-122"/>
              </a:rPr>
              <a:t>神吩咐这一切的话</a:t>
            </a:r>
            <a:endParaRPr lang="en-US" sz="72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54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7552"/>
            <a:ext cx="10515600" cy="55412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一切的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话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忌邪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的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神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独一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的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真神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十诫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03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一切话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5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那时我站在耶和华和你们中间，要将耶和华的话传给你们，因为你们惧怕那火，没有上山。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6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说：‘我是耶和华你的　神，曾将你从埃及地为奴之家领出来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........(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申命记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5:5-21)</a:t>
            </a:r>
            <a:endParaRPr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十诫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VS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一切的话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42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义，律法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（申命记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28:2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）你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若听从耶和华你　神的话、这以下的福必追随你、临到你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身上</a:t>
            </a:r>
            <a:r>
              <a:rPr lang="mr-IN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……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（申命记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28:15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）你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若不听从耶和华你　神的话、不谨守遵行他的一切诫命律例、就是我今日所吩咐你的、这以下的咒诅都必追随你、临到你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身上</a:t>
            </a:r>
            <a:r>
              <a:rPr lang="mr-IN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……</a:t>
            </a:r>
            <a:endParaRPr lang="en-US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1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我是耶和华你的神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（我）曾将你从埃及地为奴之家领出来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十诫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一切的话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637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不可跪拜那些像，也不可事奉它，因为我耶和华你的　神是忌邪的　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神。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You shall not bow down to them or serve 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them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， 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for 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I the Lord your God am a</a:t>
            </a:r>
            <a:r>
              <a:rPr lang="en-US" altLang="zh-CN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jealous 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God.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Jealous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vs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envious</a:t>
            </a: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忌邪的神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85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我是耶和华，这是我的名。我必不将我的荣耀归给假神，也不将我的称赞归给雕刻的偶像。（以赛亚书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42:8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我们在天上的父</a:t>
            </a:r>
            <a:r>
              <a:rPr lang="mr-IN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…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国度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、权柄、荣耀，全是你的，直到永远。阿们（马太福音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6:13b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（主祷文）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他们以那不算为神的，触动我的愤恨；以虚无的神，惹了我的怒气。我也要以那不成子民的，触动他们的愤恨；以愚昧的国民，惹了他们的怒气。（申命记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32:21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They have made me </a:t>
            </a:r>
            <a:r>
              <a:rPr lang="en-US" altLang="zh-CN" sz="20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jealous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 with what is no god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;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they 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have provoked me to anger with their idols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.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So 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I will make them </a:t>
            </a:r>
            <a:r>
              <a:rPr lang="en-US" altLang="zh-CN" sz="20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jealous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 with those who are no people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;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I 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will provoke them to anger with a foolish nation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19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我再说，以色列人不知道吗？先有摩西说：“我要用那不成子民的，惹动你们的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愤恨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；我要用那无知的民，触动你们的怒气。”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20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又有以赛亚放胆说：“没有寻找我的，我叫他们遇见；没有访问我的，我向他们显现。”（罗马书 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10:19-20)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忌邪的神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476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34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神何曾从别的国中将一国的人民领出来，用试验、神迹、奇事、争战、大能的手，和伸出来的膀臂，并大可畏的事，象耶和华你们的　神在埃及，在你们眼前为你们所行的一切事呢？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35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这是显给你看，要使你知道惟有耶和华他是　神，除他以外，再无别神。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36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他从天上使你听见他的声音，为要教训你，又在地上使你看见他的烈火，并且听见他从火中所说的话。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37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因他爱你的列祖，所以拣选他们的后裔，用大能亲自领你出了埃及，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38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要将比你强大的国民，从你面前赶出，领你进去，将他们的地赐你为业，象今日一样。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39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所以今日你要知道，也要记在心上，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天上地下惟有耶和华他是　神，除他以外，再无别神。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（申命记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4:34-39)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独一的真神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44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耶稣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说：“我就是道路、真理、生命；若不藉着我，没有人能到父那里去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。你们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若认识我，也就认识我的父。从今以后，你们认识他，并且已经看见他。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”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约翰福音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14:6-7)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11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你们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众人和以色列百姓都当知道，站在你们面前的这人得痊愈，是因你们所钉十字架、　神叫他从死里复活的拿撒勒人耶稣基督的名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。他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是你们‘匠人所弃的石头，已成了房角的头块石头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。’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lang="zh-CN" altLang="en-US" sz="2400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除他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以外，别无拯救；因为在天下人间，没有赐下别的名，我们可以靠着得救。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”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13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他们见彼得、约翰的胆量，又看出他们原是没有学问的小民，就希奇，认明他们是跟过耶稣的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使徒行传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4:10-13)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所以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我告诉你们：被　神的灵感动的，没有说耶稣是可咒诅的；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若不是被圣灵感动的，也没有能说耶稣是主的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格林多前书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12:3)</a:t>
            </a: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独一的真神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4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18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耶稣进前来，对他们说：“天上地下所有的权柄都赐给我了。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19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所以，你们要去使万民作我的门徒，奉父子圣灵的名，给他们施洗。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20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凡我所吩咐你们的，都教训他们遵守，我就常与你们同在，直到世界的末了。”（马太福音 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28:18-20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耶稣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进前来，对他们说：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“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天上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地下所有的权柄都赐给我了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得着荣耀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i="1" dirty="0" smtClean="0">
                <a:latin typeface="Microsoft YaHei" charset="-122"/>
                <a:ea typeface="Microsoft YaHei" charset="-122"/>
                <a:cs typeface="Microsoft YaHei" charset="-122"/>
              </a:rPr>
              <a:t>我是耶和华你的神</a:t>
            </a:r>
            <a:endParaRPr lang="en-US" altLang="zh-CN" sz="2400" i="1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i="1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所以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，你们要去使万民作我的门徒，奉父子圣灵的名，给他们施洗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救赎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i="1" dirty="0" smtClean="0">
                <a:latin typeface="Microsoft YaHei" charset="-122"/>
                <a:ea typeface="Microsoft YaHei" charset="-122"/>
                <a:cs typeface="Microsoft YaHei" charset="-122"/>
              </a:rPr>
              <a:t>将你从埃及地为奴之家领出来</a:t>
            </a:r>
            <a:endParaRPr lang="en-US" altLang="zh-CN" sz="2400" i="1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i="1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凡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我所吩咐你们的，都教训他们遵守，我就常与你们同在，直到世界的末了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。”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成圣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i="1" dirty="0" smtClean="0">
                <a:latin typeface="Microsoft YaHei" charset="-122"/>
                <a:ea typeface="Microsoft YaHei" charset="-122"/>
                <a:cs typeface="Microsoft YaHei" charset="-122"/>
              </a:rPr>
              <a:t>十诫</a:t>
            </a:r>
            <a:endParaRPr lang="en-US" altLang="zh-CN" sz="2400" i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一切话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&amp;&amp;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耶稣基督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3035808"/>
            <a:ext cx="10515600" cy="3511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65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7552"/>
            <a:ext cx="10515600" cy="55412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一切的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话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忌邪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的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神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独一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的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真神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十诫</a:t>
            </a:r>
            <a:endParaRPr lang="en-US" altLang="zh-CN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22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马可福音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12:28-34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28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有一个文士来，听见他们辩论，晓得耶稣回答得好，就问他说：“诫命中哪是第一要紧的呢？”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29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耶稣回答说：“第一要紧的就是说：‘以色列啊，你要听！主我们　神是独一的主。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30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你要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尽心、尽性、尽意、尽力爱主你的　神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。’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31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其次就是说：‘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要爱人如己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。’再没有比这两条诫命更大的了。”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32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那文士对耶稣说：“夫子说，　神是一位，实在不错！除了他以外，再没有别的　神；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33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并且尽心、尽智、尽力爱他，又爱人如己，就比一切燔祭和各样祭祀好得多。”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34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耶稣见他回答得有智慧，就对他说：“你离　神的国不远了。”从此以后，没有人敢再问他什么。</a:t>
            </a: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十诫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57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1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8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凡事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都不可亏欠人，惟有彼此相爱，要常以为亏欠，因为爱人的就完全了律法。 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9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像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那“不可奸淫”，“不可杀人”，“不可偷盗”，“不可贪婪”，或有别的诫命，都包在“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爱人如己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”这一句话之内了。 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10</a:t>
            </a:r>
            <a:r>
              <a:rPr lang="zh-CN" altLang="en-US" sz="2400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爱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是不加害与人的，所以爱就完全了律法</a:t>
            </a:r>
            <a:r>
              <a:rPr lang="zh-CN" altLang="en-US" sz="2400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（罗马书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13:8-10)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8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没有爱心的，就不认识　神，因为　</a:t>
            </a:r>
            <a:r>
              <a:rPr lang="zh-CN" altLang="en-US" sz="2400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神就是爱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9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神差他独生子到世间来，使我们藉着他得生，　神爱我们的心在此就显明了。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10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不是我们爱　神，乃是　神爱我们，差他的儿子，为我们的罪作了挽回祭，这就是爱了。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11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亲爱的弟兄啊，　神既是这样爱我们，我们也当彼此相爱。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约翰一书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4:8-11)</a:t>
            </a: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十诫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98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道成肉身</a:t>
            </a:r>
            <a:endParaRPr lang="en-US" altLang="zh-CN" sz="3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钉十字架</a:t>
            </a:r>
            <a:endParaRPr lang="en-US" altLang="zh-CN" sz="3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死而复活</a:t>
            </a:r>
            <a:endParaRPr lang="en-US" altLang="zh-CN" sz="3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耶稣</a:t>
            </a:r>
            <a:r>
              <a:rPr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复临</a:t>
            </a:r>
            <a:endParaRPr lang="en-US" altLang="zh-CN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四大真理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79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义，律法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展示人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人的罪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罪对人的捆绑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不义），悖逆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世人都犯了罪，亏缺了　神的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荣耀。（罗马书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23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启示神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神的公义（咒诅、审判）救赎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5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耶和华在云中降临，和摩西一同站在那里，宣告耶和华的名。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6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耶和华在他面前宣告说：“耶和华，耶和华，是</a:t>
            </a:r>
            <a:r>
              <a:rPr lang="zh-CN" altLang="en-US" sz="20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有怜悯、有恩典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的　神，不轻易发怒，并有丰盛的慈爱和诚实。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7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为千万人存留</a:t>
            </a:r>
            <a:r>
              <a:rPr lang="zh-CN" altLang="en-US" sz="20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慈爱，赦免罪孽、过犯和罪恶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，万不以有罪的为无罪，必追讨他的罪，自父及子，直到三四代。”  （出埃及记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34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5-7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endParaRPr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因为罪的工价乃是死；惟有　神的恩赐，在我们的主基督耶稣里，乃是永生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。（罗马书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6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23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endParaRPr lang="en-US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09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圣经的功用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为耶稣作见证（耶稣是神，是上帝的独生子；死而复活）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你们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查考圣经。（或作应当查考圣经）因你们以为内中有永生。</a:t>
            </a:r>
            <a:r>
              <a:rPr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给我作见证的就是这经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。（约翰福音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5.39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（耶稣）于是从</a:t>
            </a:r>
            <a:r>
              <a:rPr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摩西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和众先知起，凡经上所指着自己的话都给他们讲解明白了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……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耶稣对他们说：“这就是我从前与你们同在之时所告诉你们的话说：</a:t>
            </a:r>
            <a:r>
              <a:rPr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摩西的律法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、先知的书和诗篇上所记的，凡指着我的话都必须应验。”（路加福音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24.27,44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你们要谨慎，恐怕有人用他的理学和虚空的妄言，</a:t>
            </a:r>
            <a:r>
              <a:rPr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不照着基督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，乃照人间的遗传和世上的小学，就把你们掳去。因为　</a:t>
            </a:r>
            <a:r>
              <a:rPr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神本性一切的丰盛，都有形有体地居住在基督里面。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（歌罗西书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2:8-9)</a:t>
            </a:r>
          </a:p>
          <a:p>
            <a:pPr lvl="1"/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5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选民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创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世记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12:1-3,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15:13-16</a:t>
            </a:r>
          </a:p>
          <a:p>
            <a:pPr marL="0" indent="0">
              <a:buNone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12:1 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耶和华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对亚伯兰说：“你要离开本地、本族、父家，往我所要指示你的地去。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12:2 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“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我必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叫你成为大国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。我必赐福给你，叫你的名为大，你也要叫别人得福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12:3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为你祝福的，我必赐福与他；那咒诅你的，我必咒诅他。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地上的万族都要因你得福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”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15:13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耶和华对亚伯兰说：“你要的确知道，你的后裔必寄居别人的地，又服事那地的人，那地的人要苦待他们四百年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15:14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并且他们所要服事的那国，我要惩罚，后来他们必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带着许多财物从那里出来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15:15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但你要享大寿数，平平安安地归到你列祖那里，被人埋葬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15:16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到了第四代，他们必回到此地，因为亚摩利人的罪孽还没有满盈。”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8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"/>
            <a:ext cx="10515600" cy="67116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摩西下山，将耶和华的命令、典章都述说与百姓听。众百姓齐声说：“耶和华所吩咐的，我们都必遵行。”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圣道</a:t>
            </a:r>
            <a:endParaRPr lang="en-US" altLang="zh-CN" sz="2400" dirty="0" smtClean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4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摩西将耶和华的命令都写上。清早起来，在山下筑一座坛，按以色列十二支派，立十二根柱子。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圣坛</a:t>
            </a:r>
            <a:endParaRPr lang="en-US" altLang="zh-CN" sz="2400" dirty="0" smtClean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5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又打发以色列人中的少年人去献燔祭，又向耶和华献牛为平安祭。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圣礼</a:t>
            </a:r>
            <a:endParaRPr lang="en-US" altLang="zh-CN" sz="2400" dirty="0" smtClean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6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摩西将血一半盛在盆中，一半洒在坛上。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7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又将约书念给百姓听，他们说：“耶和华所吩咐的，我们都必遵行。”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8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摩西将血洒在百姓身上，说：“你看！这是立约的血，是耶和华按这一切话与你们立约的凭据。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”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圣约</a:t>
            </a:r>
            <a:endParaRPr lang="en-US" altLang="zh-CN" sz="2400" dirty="0" smtClean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9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摩西、亚伦、拿答、亚比户，并以色列长老中的七十人，都上了山。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10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他们看见以色列的　神，他脚下仿佛有平铺的蓝宝石，如同天色明净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11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他的手不加害在以色列的尊者身上，他们观看　神，他们又吃又喝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圣会</a:t>
            </a:r>
            <a:endParaRPr lang="en-US" altLang="zh-CN" sz="2400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"/>
            <a:ext cx="10515600" cy="67116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5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如今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你们若实在听从我的话，遵守我的约，就要在万民中作属我的子民；因为全地都是我的，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6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你们要归我作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祭司的国度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，为圣洁的国民。这些话你要告诉以色列人。（出埃及记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19:5-6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43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我要在那里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会幕）与以色列人相会，会幕就要因我的荣耀成为圣。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44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我要使会幕和坛成圣，也要使亚伦和他的儿子成圣，给我供祭司的职分。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45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我要住在以色列人中间，作他们的　神。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46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他们必知道我是耶和华他们的　神，是将他们从埃及地领出来的，为要住在他们中间。我是耶和华他们的　神。（出埃及记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29:43-46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耶和华晓谕摩西、亚伦说：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 “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以色列人要各归自己的纛下，在本族的旗号那里，对着会幕的四围安营。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在东边，向日出之地，照着军队安营的，是犹大营的纛。有亚米拿达的儿子拿顺作犹大人的首领。（民数记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2:1-3)</a:t>
            </a:r>
          </a:p>
        </p:txBody>
      </p:sp>
    </p:spTree>
    <p:extLst>
      <p:ext uri="{BB962C8B-B14F-4D97-AF65-F5344CB8AC3E}">
        <p14:creationId xmlns:p14="http://schemas.microsoft.com/office/powerpoint/2010/main" val="18062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7" y="-237744"/>
            <a:ext cx="10398258" cy="7571232"/>
          </a:xfrm>
        </p:spPr>
      </p:pic>
    </p:spTree>
    <p:extLst>
      <p:ext uri="{BB962C8B-B14F-4D97-AF65-F5344CB8AC3E}">
        <p14:creationId xmlns:p14="http://schemas.microsoft.com/office/powerpoint/2010/main" val="12572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幔子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44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那时约有午正，遍地都黑暗了，直到申初，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45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日头变黑了。殿里的幔子从当中裂为两半。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46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耶稣大声喊着说：“父啊！我将我的灵魂交在你手里。”说了这话，气就断了。（路加福音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23:44-46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19 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弟兄们，我们既因耶稣的血，得以坦然进入至圣所，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20 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是藉着他给我们开了一条又新又活的路，从幔子经过，这幔子就是他的身体。（希伯来书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10:19-20)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92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04" y="146049"/>
            <a:ext cx="10057388" cy="7403785"/>
          </a:xfrm>
        </p:spPr>
      </p:pic>
    </p:spTree>
    <p:extLst>
      <p:ext uri="{BB962C8B-B14F-4D97-AF65-F5344CB8AC3E}">
        <p14:creationId xmlns:p14="http://schemas.microsoft.com/office/powerpoint/2010/main" val="14977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试炼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vs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试探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Test,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tempt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Trial</a:t>
            </a:r>
          </a:p>
          <a:p>
            <a:pPr marL="0" indent="0">
              <a:buNone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67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祝福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vs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赐福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耶和华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对亚伯兰说：“你要离开本地、本族、父家，往我所要指示你的地去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2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我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必叫你成为大国。我必赐福给你，叫你的名为大，你也要叫别人得福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3 </a:t>
            </a:r>
            <a:r>
              <a:rPr lang="zh-CN" altLang="en-US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为</a:t>
            </a:r>
            <a:r>
              <a:rPr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你祝福的，我必赐福与他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；那咒诅你的，我必咒诅他。地上的万族都要因你得福。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”（创世记</a:t>
            </a:r>
            <a:r>
              <a:rPr lang="en-US" altLang="zh-CN" smtClean="0">
                <a:latin typeface="Microsoft YaHei" charset="-122"/>
                <a:ea typeface="Microsoft YaHei" charset="-122"/>
                <a:cs typeface="Microsoft YaHei" charset="-122"/>
              </a:rPr>
              <a:t>12:1-3)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23“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你告诉亚伦和他儿子说：‘你们要这样为以色列人</a:t>
            </a:r>
            <a:r>
              <a:rPr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祝福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说：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24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愿耶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和华</a:t>
            </a:r>
            <a:r>
              <a:rPr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赐福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给你，保护你。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25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愿耶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和华使他的脸光照你，赐恩给你。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26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愿耶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和华向你仰脸，赐你平安。’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27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他们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要如此奉我的名为以色列人祝福，我也要赐福给他们。”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民数记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6:23-27)</a:t>
            </a:r>
          </a:p>
          <a:p>
            <a:pPr marL="0" indent="0">
              <a:buNone/>
            </a:pPr>
            <a:endParaRPr lang="en-US" sz="2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57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祝福 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vs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 赐福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从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来位分大的给位分小的祝福，这是驳不倒的理。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希伯来书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7:7)</a:t>
            </a:r>
            <a:endParaRPr lang="en-US" sz="2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5999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0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义，律法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19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我们晓得律法上的话，都是对律法以下之人说的，好塞住各人的口，叫普世的人都伏在　神审判之下。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20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所以凡有血气的，没有一个因行律法能在　神面前称义，因为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律法本是叫人知罪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21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但如今，　神的义在律法以外已经显明出来，有</a:t>
            </a:r>
            <a:r>
              <a:rPr lang="zh-CN" altLang="en-US" sz="24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律法和先知为证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：  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22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就是　神的义，因信耶稣基督加给一切相信的人，并没有分别。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23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因为世人都犯了罪，亏缺了　神的荣耀；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24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如今却蒙　神的恩典，因基督耶稣的救赎，就白白地称义。（罗马书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19-24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sz="20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33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7" y="-237744"/>
            <a:ext cx="10398258" cy="7571232"/>
          </a:xfrm>
        </p:spPr>
      </p:pic>
    </p:spTree>
    <p:extLst>
      <p:ext uri="{BB962C8B-B14F-4D97-AF65-F5344CB8AC3E}">
        <p14:creationId xmlns:p14="http://schemas.microsoft.com/office/powerpoint/2010/main" val="209529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08" y="45226"/>
            <a:ext cx="8631936" cy="6732911"/>
          </a:xfrm>
        </p:spPr>
      </p:pic>
    </p:spTree>
    <p:extLst>
      <p:ext uri="{BB962C8B-B14F-4D97-AF65-F5344CB8AC3E}">
        <p14:creationId xmlns:p14="http://schemas.microsoft.com/office/powerpoint/2010/main" val="14266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4125"/>
            <a:ext cx="9996797" cy="6749012"/>
          </a:xfrm>
        </p:spPr>
      </p:pic>
    </p:spTree>
    <p:extLst>
      <p:ext uri="{BB962C8B-B14F-4D97-AF65-F5344CB8AC3E}">
        <p14:creationId xmlns:p14="http://schemas.microsoft.com/office/powerpoint/2010/main" val="122782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08" y="-54052"/>
            <a:ext cx="6126480" cy="7063472"/>
          </a:xfrm>
        </p:spPr>
      </p:pic>
    </p:spTree>
    <p:extLst>
      <p:ext uri="{BB962C8B-B14F-4D97-AF65-F5344CB8AC3E}">
        <p14:creationId xmlns:p14="http://schemas.microsoft.com/office/powerpoint/2010/main" val="11758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21" y="18288"/>
            <a:ext cx="9119616" cy="6839712"/>
          </a:xfrm>
        </p:spPr>
      </p:pic>
    </p:spTree>
    <p:extLst>
      <p:ext uri="{BB962C8B-B14F-4D97-AF65-F5344CB8AC3E}">
        <p14:creationId xmlns:p14="http://schemas.microsoft.com/office/powerpoint/2010/main" val="11307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7" y="-237744"/>
            <a:ext cx="10398258" cy="7571232"/>
          </a:xfrm>
        </p:spPr>
      </p:pic>
    </p:spTree>
    <p:extLst>
      <p:ext uri="{BB962C8B-B14F-4D97-AF65-F5344CB8AC3E}">
        <p14:creationId xmlns:p14="http://schemas.microsoft.com/office/powerpoint/2010/main" val="15976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0" y="34057"/>
            <a:ext cx="10195960" cy="6793450"/>
          </a:xfrm>
        </p:spPr>
      </p:pic>
    </p:spTree>
    <p:extLst>
      <p:ext uri="{BB962C8B-B14F-4D97-AF65-F5344CB8AC3E}">
        <p14:creationId xmlns:p14="http://schemas.microsoft.com/office/powerpoint/2010/main" val="115648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乌陵和土明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18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耶和华对摩西说：“嫩的儿子约书亚是心中有圣灵的，你将他领来，按手在他头上，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19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使他站在祭司以利亚撒和全会众面前，嘱咐他，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20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又将你的尊荣给他几分，使以色列全会众都听从他。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21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他要站在祭司以利亚撒面前，以利亚撒要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凭乌陵的判断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，在耶和华面前为他求问。他和以色列全会众，都要遵以利亚撒的命出入。”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民数记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27:18-21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6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扫罗求问耶和华，耶和华却不借梦，或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乌陵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，或先知回答他。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7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扫罗吩咐臣仆说：“当为我找一个交鬼的妇人，我好去问她。”臣仆说：“在隐多珥有一个交鬼的妇人。”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撒母耳记上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28:6-7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62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这三家的人，在族谱之中寻查自己的谱系，却寻不着，因此算为不洁，不准供祭司的职任。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63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省长对他们说：“不可吃至圣的物，直到有用乌陵和土明决疑的祭司兴起来。”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以斯拉记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2:62-63)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31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香炉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7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这羔羊前来，从坐宝座的右手里拿了书卷。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8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他既拿了书卷，四活物和二十四位长老就俯伏在羔羊面前，各拿着琴和盛满了香的金炉；这香就是众圣徒的祈祷。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启示录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5:7-8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40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会幕  同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在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 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隔离（罪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约柜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金灯台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桌子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祭坛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以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弗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得 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22 </a:t>
            </a:r>
            <a:r>
              <a:rPr lang="mr-IN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…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神的义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，因信耶稣基督加给一切相信的人，并没有分别。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罗马书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3:22-22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pPr lvl="1"/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26 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所以，你们因信基督耶稣，都是　神的儿子。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27 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你们受洗归入基督的，都是披戴基督了。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28 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并不分犹太人、希利尼人、自主的、为奴的，或男或女，因为你们在基督耶稣里，都成为一了。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加拉太书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3:26-28)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洗濯盆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21 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这水所表明的洗礼，现在藉着耶稣基督复活，也拯救你们；这洗礼本不在乎除掉肉体的污秽，只求在　神面前有无亏的良心。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000" dirty="0">
                <a:latin typeface="Microsoft YaHei" charset="-122"/>
                <a:ea typeface="Microsoft YaHei" charset="-122"/>
                <a:cs typeface="Microsoft YaHei" charset="-122"/>
              </a:rPr>
              <a:t>彼得前书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3:21-21)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膏立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香炉</a:t>
            </a:r>
          </a:p>
        </p:txBody>
      </p:sp>
    </p:spTree>
    <p:extLst>
      <p:ext uri="{BB962C8B-B14F-4D97-AF65-F5344CB8AC3E}">
        <p14:creationId xmlns:p14="http://schemas.microsoft.com/office/powerpoint/2010/main" val="19277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太初有道，道与　神同在，</a:t>
            </a:r>
            <a:r>
              <a:rPr lang="zh-CN" altLang="en-US" sz="2400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道就是　神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这道太初与　神同在。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en-US" sz="2400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万物是藉着他造的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；凡被造的，没有一样不是藉着他造的。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生命在他里头，这生命就是人的光</a:t>
            </a:r>
            <a:r>
              <a:rPr lang="mr-IN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……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14</a:t>
            </a:r>
            <a:r>
              <a:rPr lang="zh-CN" altLang="en-US" sz="2400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道成了肉身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，住在我们中间，充充满满地有恩典，有真理。我们也见过他的荣光，正是父独生子的荣光。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约翰福音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1:1-14)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15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爱子是那不能看见之神的像，是首生的，在一切被造的以先。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16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因为万有都是靠他造的，无论是天上的、地上的、能看见的、不能看见的，或是有位的、主治的、执政的、掌权的，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一概都是藉着他造的，又是为他造的。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17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他在万有之先，万有也靠他而立。（歌罗西书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1:15-17)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0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太初有道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40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7999"/>
          </a:xfrm>
        </p:spPr>
        <p:txBody>
          <a:bodyPr>
            <a:normAutofit/>
          </a:bodyPr>
          <a:lstStyle/>
          <a:p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七日的头一日，黎明的时候，那些妇女带着所预备的香料来到坟墓前，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看见石头已经从坟墓滚开了，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她们就进去，只是不见主耶稣的身体。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正在猜疑之间，忽然有两个人站在旁边，衣服放光。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5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妇女们惊怕，将脸伏地。那两个人就对她们说：“为什么在死人中找活人呢？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6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他不在这里，已经复活了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路加福音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24:1-6a)</a:t>
            </a: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7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巴兰便题起诗歌说：“巴勒引我出亚兰；摩押王引我出东山，说：‘来啊，为我咒诅雅各；来啊，怒骂以色列。’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8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神没有咒诅的，我焉能咒诅？耶和华没有怒骂的，我焉能怒骂？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9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我从高峰看他，从小山望他。</a:t>
            </a:r>
            <a:r>
              <a:rPr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这是独居的民，不列在万民中。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民数记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23:7-9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16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得听　神的言语，明白至高者的意旨，看见全能者的异象；眼目睁开而仆倒的人说：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17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我看他却不在现时，我望他却不在近日。有星要出于雅各，有杖要兴于以色列，必打破摩押的四角，毁坏扰乱之子。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18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他必得以东为基业，又得仇敌之地西珥为产业。以色列必行事勇敢。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19 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有一位出于雅各的，必掌大权，他要除灭城中的余民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民数记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24:16-19)</a:t>
            </a:r>
            <a:endParaRPr lang="zh-CN" altLang="en-US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21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为自己的名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（大卫的诗。）耶和华是我的牧者，我必不至缺乏。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2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他使我躺卧在青草地上，领我在可安歇的水边。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3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他使我的灵魂苏醒，</a:t>
            </a:r>
            <a:r>
              <a:rPr lang="zh-CN" altLang="en-US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为自己的名引导我走义路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4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我虽然行过死荫的幽谷，也不怕遭害，因为你与我同在；你的杖，你的竿，都安慰我。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5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在我敌人面前，你为我摆设筵席。你用油膏了我的头，使我的福杯满溢。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6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我一生一世必有恩惠慈爱随着我，我且要住在耶和华的殿中，直到永远！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诗篇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23:1-6)</a:t>
            </a:r>
            <a:endParaRPr lang="en-US" sz="2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20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为</a:t>
            </a:r>
            <a:r>
              <a:rPr lang="zh-CN" altLang="en-US" smtClean="0">
                <a:latin typeface="Microsoft YaHei" charset="-122"/>
                <a:ea typeface="Microsoft YaHei" charset="-122"/>
                <a:cs typeface="Microsoft YaHei" charset="-122"/>
              </a:rPr>
              <a:t>自己的名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6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我们与我们的祖宗一同犯罪，我们作了孽，行了恶。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7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我们的祖宗在埃及不明白你的奇事，不记念你丰盛的慈爱，反倒在红海行了悖逆。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8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然而他</a:t>
            </a:r>
            <a:r>
              <a:rPr lang="zh-CN" altLang="en-US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因自己的名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拯救他们，为要彰显他的大能，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诗篇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106:6-8)</a:t>
            </a:r>
            <a:endParaRPr lang="en-US" sz="2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43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神宣告自己的名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宣告时机</a:t>
            </a: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犯罪之后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怜悯，恩典，慈爱，诚实，赦免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受众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人（</a:t>
            </a:r>
            <a:r>
              <a:rPr lang="zh-CN" altLang="en-US" sz="2000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罪人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endParaRPr lang="en-US" sz="18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围绕一个问题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罪</a:t>
            </a: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lvl="1"/>
            <a:endParaRPr lang="en-US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16 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法利赛人中的文士（有古卷作“文士和法利赛人”）看见耶稣和罪人并税吏一同吃饭，就对他门徒说：“他和税吏并罪人一同吃喝吗？”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17 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耶稣听见，就对他们说：“康健的人用不着医生，有病的人才用得着。我来本</a:t>
            </a:r>
            <a:r>
              <a:rPr lang="zh-CN" altLang="en-US" sz="2400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不是召义人，乃是召罪人。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”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马可福音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2:16-17)</a:t>
            </a:r>
            <a:endParaRPr lang="en-US" sz="2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21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神宣告自己的名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/>
          </a:bodyPr>
          <a:lstStyle/>
          <a:p>
            <a:r>
              <a:rPr lang="zh-CN" altLang="en-US" sz="3600" dirty="0" smtClean="0">
                <a:latin typeface="Microsoft YaHei" charset="-122"/>
                <a:ea typeface="Microsoft YaHei" charset="-122"/>
                <a:cs typeface="Microsoft YaHei" charset="-122"/>
              </a:rPr>
              <a:t>律法的功用</a:t>
            </a:r>
            <a:endParaRPr lang="en-US" altLang="zh-CN" sz="36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en-US" altLang="zh-CN" sz="2800" dirty="0" smtClean="0">
                <a:latin typeface="Microsoft YaHei" charset="-122"/>
                <a:ea typeface="Microsoft YaHei" charset="-122"/>
                <a:cs typeface="Microsoft YaHei" charset="-122"/>
              </a:rPr>
              <a:t>22 </a:t>
            </a:r>
            <a:r>
              <a:rPr lang="zh-CN" altLang="en-US" sz="2800" dirty="0" smtClean="0">
                <a:latin typeface="Microsoft YaHei" charset="-122"/>
                <a:ea typeface="Microsoft YaHei" charset="-122"/>
                <a:cs typeface="Microsoft YaHei" charset="-122"/>
              </a:rPr>
              <a:t>但圣经把众人都圈在罪里，使所应许的福因信耶稣基督归给那信的人。</a:t>
            </a:r>
            <a:endParaRPr lang="en-US" altLang="zh-CN" sz="2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en-US" altLang="zh-CN" sz="2800" dirty="0" smtClean="0">
                <a:latin typeface="Microsoft YaHei" charset="-122"/>
                <a:ea typeface="Microsoft YaHei" charset="-122"/>
                <a:cs typeface="Microsoft YaHei" charset="-122"/>
              </a:rPr>
              <a:t>23 </a:t>
            </a:r>
            <a:r>
              <a:rPr lang="zh-CN" altLang="en-US" sz="2800" dirty="0" smtClean="0">
                <a:latin typeface="Microsoft YaHei" charset="-122"/>
                <a:ea typeface="Microsoft YaHei" charset="-122"/>
                <a:cs typeface="Microsoft YaHei" charset="-122"/>
              </a:rPr>
              <a:t>但这因信得救的理还未来以先，我们被看守在律法之下，直圈到那将来的真道显明出来。</a:t>
            </a:r>
            <a:endParaRPr lang="en-US" altLang="zh-CN" sz="28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en-US" altLang="zh-CN" sz="2800" dirty="0" smtClean="0">
                <a:latin typeface="Microsoft YaHei" charset="-122"/>
                <a:ea typeface="Microsoft YaHei" charset="-122"/>
                <a:cs typeface="Microsoft YaHei" charset="-122"/>
              </a:rPr>
              <a:t>24 </a:t>
            </a:r>
            <a:r>
              <a:rPr lang="zh-CN" altLang="en-US" sz="2800" dirty="0" smtClean="0">
                <a:latin typeface="Microsoft YaHei" charset="-122"/>
                <a:ea typeface="Microsoft YaHei" charset="-122"/>
                <a:cs typeface="Microsoft YaHei" charset="-122"/>
              </a:rPr>
              <a:t>这样，律法是我们训蒙的师傅，引我们到基督那里，使我们因信称义。</a:t>
            </a:r>
            <a:r>
              <a:rPr lang="en-US" altLang="zh-CN" sz="2800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800" dirty="0" smtClean="0">
                <a:latin typeface="Microsoft YaHei" charset="-122"/>
                <a:ea typeface="Microsoft YaHei" charset="-122"/>
                <a:cs typeface="Microsoft YaHei" charset="-122"/>
              </a:rPr>
              <a:t>加拉太书</a:t>
            </a:r>
            <a:r>
              <a:rPr lang="en-US" altLang="zh-CN" sz="2800" dirty="0" smtClean="0">
                <a:latin typeface="Microsoft YaHei" charset="-122"/>
                <a:ea typeface="Microsoft YaHei" charset="-122"/>
                <a:cs typeface="Microsoft YaHei" charset="-122"/>
              </a:rPr>
              <a:t>3:22-24)</a:t>
            </a:r>
          </a:p>
          <a:p>
            <a:pPr marL="457200" lvl="1" indent="0">
              <a:buNone/>
            </a:pPr>
            <a:endParaRPr lang="en-US" sz="28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3200" dirty="0" smtClean="0">
                <a:latin typeface="Microsoft YaHei" charset="-122"/>
                <a:ea typeface="Microsoft YaHei" charset="-122"/>
                <a:cs typeface="Microsoft YaHei" charset="-122"/>
              </a:rPr>
              <a:t>作恶以成圣？？</a:t>
            </a:r>
            <a:endParaRPr lang="en-US" altLang="zh-CN" sz="32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457200" lvl="1" indent="0">
              <a:buNone/>
            </a:pPr>
            <a:r>
              <a:rPr lang="en-US" altLang="zh-CN" sz="2800" dirty="0" smtClean="0">
                <a:latin typeface="Microsoft YaHei" charset="-122"/>
                <a:ea typeface="Microsoft YaHei" charset="-122"/>
                <a:cs typeface="Microsoft YaHei" charset="-122"/>
              </a:rPr>
              <a:t>7 </a:t>
            </a:r>
            <a:r>
              <a:rPr lang="zh-CN" altLang="en-US" sz="2800" dirty="0" smtClean="0">
                <a:latin typeface="Microsoft YaHei" charset="-122"/>
                <a:ea typeface="Microsoft YaHei" charset="-122"/>
                <a:cs typeface="Microsoft YaHei" charset="-122"/>
              </a:rPr>
              <a:t>若　神的真实，因我的虚谎越发显出他的荣耀，为什么我还受审判，好像罪人呢？</a:t>
            </a:r>
            <a:r>
              <a:rPr lang="en-US" altLang="zh-CN" sz="2800" dirty="0" smtClean="0">
                <a:latin typeface="Microsoft YaHei" charset="-122"/>
                <a:ea typeface="Microsoft YaHei" charset="-122"/>
                <a:cs typeface="Microsoft YaHei" charset="-122"/>
              </a:rPr>
              <a:t>8 </a:t>
            </a:r>
            <a:r>
              <a:rPr lang="zh-CN" altLang="en-US" sz="2800" dirty="0" smtClean="0">
                <a:latin typeface="Microsoft YaHei" charset="-122"/>
                <a:ea typeface="Microsoft YaHei" charset="-122"/>
                <a:cs typeface="Microsoft YaHei" charset="-122"/>
              </a:rPr>
              <a:t>为什么不说，我们可以作恶以成善呢？这是毁谤我们的人说我们有这话。这等人定罪是该当的。</a:t>
            </a:r>
            <a:r>
              <a:rPr lang="en-US" altLang="zh-CN" sz="2800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800" dirty="0" smtClean="0">
                <a:latin typeface="Microsoft YaHei" charset="-122"/>
                <a:ea typeface="Microsoft YaHei" charset="-122"/>
                <a:cs typeface="Microsoft YaHei" charset="-122"/>
              </a:rPr>
              <a:t>罗马书</a:t>
            </a:r>
            <a:r>
              <a:rPr lang="en-US" altLang="zh-CN" sz="2800" dirty="0" smtClean="0">
                <a:latin typeface="Microsoft YaHei" charset="-122"/>
                <a:ea typeface="Microsoft YaHei" charset="-122"/>
                <a:cs typeface="Microsoft YaHei" charset="-122"/>
              </a:rPr>
              <a:t>3:7-8)</a:t>
            </a:r>
            <a:endParaRPr lang="en-US" sz="2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86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smtClean="0">
                <a:latin typeface="Microsoft YaHei" charset="-122"/>
                <a:ea typeface="Microsoft YaHei" charset="-122"/>
                <a:cs typeface="Microsoft YaHei" charset="-122"/>
              </a:rPr>
              <a:t>神宣告自己的名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12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求你使我仍得救恩之乐，赐我乐意的灵扶持我；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13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我就把你的道指教有过犯的人，</a:t>
            </a:r>
            <a:r>
              <a:rPr lang="zh-CN" altLang="en-US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罪人必归顺你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14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神啊，你是拯救我的　神，求你</a:t>
            </a:r>
            <a:r>
              <a:rPr lang="zh-CN" altLang="en-US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救我脱离流人血的罪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，我的舌头就高声歌唱你的公义。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15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主啊，求你使我嘴唇张开，我的口便传扬赞美你的话。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16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你本不喜爱祭物，若喜爱，我就献上；燔祭你也不喜悦。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17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神所要的祭，就是</a:t>
            </a:r>
            <a:r>
              <a:rPr lang="zh-CN" altLang="en-US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忧伤的灵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。　神啊，忧伤痛悔的心，你必不轻看。</a:t>
            </a:r>
            <a:endParaRPr lang="en-US" altLang="zh-CN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诗篇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51:12-17)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16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奇妙 </a:t>
            </a:r>
            <a:r>
              <a:rPr lang="he-IL" altLang="zh-CN" sz="5400" dirty="0"/>
              <a:t>פֶּלֶא</a:t>
            </a:r>
            <a:endParaRPr lang="en-US" dirty="0">
              <a:latin typeface="Microsoft YaHei" charset="-122"/>
              <a:ea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16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耶和华的使者对玛挪亚说：“你虽然款留我，我却不吃你的食物，你若预备燔祭，就当献与耶和华。”原来玛挪亚不知道他是耶和华的使者。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17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玛挪亚对耶和华的使者说：“请将你的名告诉我，到你话应验的时候，我们好尊敬你。”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18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耶和华的使者对他说：“你何必问我的名？</a:t>
            </a:r>
            <a:r>
              <a:rPr lang="zh-CN" altLang="en-US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我名是奇妙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的。”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士师记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13:16-18)</a:t>
            </a:r>
          </a:p>
          <a:p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6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因有一婴孩为我们而生，有一子赐给我们，政权必担在他的肩头上。他</a:t>
            </a:r>
            <a:r>
              <a:rPr lang="zh-CN" altLang="en-US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名称为“奇妙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策士”、“全能的　神”、“永在的父”、“和平的君”！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7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他的政权与平安必加增无穷。他必在大卫的宝座上治理他的国，以公平公义使国坚定稳固，从今直到永远。万军之耶和华的热心必成就这事。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以赛亚书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9:6-7)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000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荣光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14 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道成了肉身，住在我们中间，充充满满地有恩典，有真理。我们也见过他的荣光，正是</a:t>
            </a:r>
            <a:r>
              <a:rPr lang="zh-CN" altLang="en-US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父独生子的荣光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约翰福音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1:14)</a:t>
            </a:r>
            <a:endParaRPr lang="en-US" sz="2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415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荣光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哥林多后书</a:t>
            </a:r>
            <a:r>
              <a:rPr lang="en-US" altLang="zh-CN" dirty="0" smtClean="0">
                <a:latin typeface="Microsoft YaHei" charset="-122"/>
                <a:ea typeface="Microsoft YaHei" charset="-122"/>
                <a:cs typeface="Microsoft YaHei" charset="-122"/>
              </a:rPr>
              <a:t>3:11-18</a:t>
            </a:r>
            <a:endParaRPr lang="en-US" sz="2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211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他苦炼你，任你饥饿，将你和你列祖所不认识的吗哪赐给你吃，使你知道人活着不是单靠食物，乃是靠耶和华口里所出的一切话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。（申命记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8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约翰福音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6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27-40</a:t>
            </a: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因为人若有愿作的心，必蒙悦纳，乃是照他所有的，并不是照他所无的。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13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我原不是要别人轻省，你们受累，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14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乃要均平。就是要你们的富余，现在可以补他们的不足，使他们的富余，将来也可以补你们的不足，这就均平了。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15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如经上所记，多收的也没有余，少收的也没有缺。（格林多后书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8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12-15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6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8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吗哪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09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37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节期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住棚节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的末日，就是最大之日，耶稣站着高声说：“人若渴了，可以到我这里来喝！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38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信我的人，就如经上所说：‘从他腹中要流出活水的江河来。’”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39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耶稣这话是指着信他之人要受圣灵说的。那时还没有赐下圣灵来，因为耶稣尚未得着荣耀。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约翰福音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7:37-39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弟兄们，我不愿意你们不晓得，我们的祖宗从前都在云下，都从海中经过，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都在云里、海里受洗归了摩西，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并且都吃了一样的灵食，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也都喝了一样的灵水；所喝的，是出于随着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他们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的灵磐石，那磐石就是基督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。（哥林多前书</a:t>
            </a:r>
            <a:r>
              <a:rPr lang="en-US" altLang="zh-CN" sz="2400" dirty="0" smtClean="0">
                <a:latin typeface="Microsoft YaHei" charset="-122"/>
                <a:ea typeface="Microsoft YaHei" charset="-122"/>
                <a:cs typeface="Microsoft YaHei" charset="-122"/>
              </a:rPr>
              <a:t>10:1-3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）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6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8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磐石出水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91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249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他诚然担当我们的忧患，背负我们的痛苦；我们却以为他受责罚，被　神击打苦待了。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5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哪知他为我们的过犯受害，为我们的罪孽压伤。因他受的刑罚，我们得平安；因他受的鞭伤，我们得医治。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6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我们都如羊走迷，各人偏行己路。耶和华使我们众人的罪孽都归在他身上。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以赛亚书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53:4-6)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那时，耶稣对他们说：“今夜，你们为我的缘故都要跌倒。因为经上记着说：‘我要击打牧人，羊就分散了。’”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马太福音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26:31)</a:t>
            </a: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万军之耶和华说：“刀剑哪，应当兴起，攻击我的牧人和我的同伴。击打牧人，羊就分散。我必反手加在微小者的身上。” 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撒加利亚书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13:7)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“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Awake, O sword, against my shepherd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,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against 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the man who stands 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next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to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me,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”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declares the Lord of hosts. “Strike the shepherd, and the sheep will be scattered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;</a:t>
            </a:r>
            <a:r>
              <a:rPr lang="zh-CN" altLang="en-US" sz="2000" dirty="0" smtClean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000" dirty="0" smtClean="0">
                <a:latin typeface="Microsoft YaHei" charset="-122"/>
                <a:ea typeface="Microsoft YaHei" charset="-122"/>
                <a:cs typeface="Microsoft YaHei" charset="-122"/>
              </a:rPr>
              <a:t>I </a:t>
            </a:r>
            <a:r>
              <a:rPr lang="en-US" altLang="zh-CN" sz="2000" dirty="0">
                <a:latin typeface="Microsoft YaHei" charset="-122"/>
                <a:ea typeface="Microsoft YaHei" charset="-122"/>
                <a:cs typeface="Microsoft YaHei" charset="-122"/>
              </a:rPr>
              <a:t>will turn my hand against the little ones.“</a:t>
            </a:r>
            <a:endParaRPr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2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8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zh-CN" sz="1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Microsoft YaHei" charset="-122"/>
                <a:ea typeface="Microsoft YaHei" charset="-122"/>
                <a:cs typeface="Microsoft YaHei" charset="-122"/>
              </a:rPr>
              <a:t>磐石出水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6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108207</TotalTime>
  <Words>4741</Words>
  <Application>Microsoft Macintosh PowerPoint</Application>
  <PresentationFormat>Widescreen</PresentationFormat>
  <Paragraphs>407</Paragraphs>
  <Slides>68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Calibri</vt:lpstr>
      <vt:lpstr>Calibri Light</vt:lpstr>
      <vt:lpstr>DengXian</vt:lpstr>
      <vt:lpstr>DengXian Light</vt:lpstr>
      <vt:lpstr>Microsoft YaHei</vt:lpstr>
      <vt:lpstr>Times New Roman</vt:lpstr>
      <vt:lpstr>Wingdings</vt:lpstr>
      <vt:lpstr>Arial</vt:lpstr>
      <vt:lpstr>Office Theme</vt:lpstr>
      <vt:lpstr>圣经的功用</vt:lpstr>
      <vt:lpstr>义</vt:lpstr>
      <vt:lpstr>义，律法</vt:lpstr>
      <vt:lpstr>义，律法</vt:lpstr>
      <vt:lpstr>义，律法</vt:lpstr>
      <vt:lpstr>太初有道</vt:lpstr>
      <vt:lpstr>吗哪</vt:lpstr>
      <vt:lpstr>磐石出水</vt:lpstr>
      <vt:lpstr>磐石出水</vt:lpstr>
      <vt:lpstr>明白圣经</vt:lpstr>
      <vt:lpstr>亚玛力&amp;&amp;世界</vt:lpstr>
      <vt:lpstr>基督徒vs世界</vt:lpstr>
      <vt:lpstr>仇敌&amp;&amp;争战</vt:lpstr>
      <vt:lpstr>叶忒罗</vt:lpstr>
      <vt:lpstr>叶忒罗</vt:lpstr>
      <vt:lpstr>叶忒罗</vt:lpstr>
      <vt:lpstr>圣经的功用</vt:lpstr>
      <vt:lpstr>启示&amp;&amp;神本</vt:lpstr>
      <vt:lpstr>律法的义</vt:lpstr>
      <vt:lpstr>因信称义</vt:lpstr>
      <vt:lpstr>敬拜-赞美感谢</vt:lpstr>
      <vt:lpstr>敬拜-赞美感谢</vt:lpstr>
      <vt:lpstr>敬拜-赞美感谢</vt:lpstr>
      <vt:lpstr>国度 VS 个人得救重生</vt:lpstr>
      <vt:lpstr>距离（关系）</vt:lpstr>
      <vt:lpstr>距离（关系）</vt:lpstr>
      <vt:lpstr>神吩咐这一切的话</vt:lpstr>
      <vt:lpstr>PowerPoint Presentation</vt:lpstr>
      <vt:lpstr>十诫 VS 一切的话</vt:lpstr>
      <vt:lpstr>一切的话</vt:lpstr>
      <vt:lpstr>忌邪的神</vt:lpstr>
      <vt:lpstr>忌邪的神</vt:lpstr>
      <vt:lpstr>独一的真神</vt:lpstr>
      <vt:lpstr>独一的真神</vt:lpstr>
      <vt:lpstr>一切话&amp;&amp;耶稣基督</vt:lpstr>
      <vt:lpstr>PowerPoint Presentation</vt:lpstr>
      <vt:lpstr>十诫</vt:lpstr>
      <vt:lpstr>十诫</vt:lpstr>
      <vt:lpstr>四大真理</vt:lpstr>
      <vt:lpstr>圣经的功用</vt:lpstr>
      <vt:lpstr>选民</vt:lpstr>
      <vt:lpstr>PowerPoint Presentation</vt:lpstr>
      <vt:lpstr>PowerPoint Presentation</vt:lpstr>
      <vt:lpstr>PowerPoint Presentation</vt:lpstr>
      <vt:lpstr>幔子</vt:lpstr>
      <vt:lpstr>PowerPoint Presentation</vt:lpstr>
      <vt:lpstr>试炼 vs 试探</vt:lpstr>
      <vt:lpstr>祝福 vs 赐福</vt:lpstr>
      <vt:lpstr>祝福 vs 赐福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乌陵和土明</vt:lpstr>
      <vt:lpstr>香炉</vt:lpstr>
      <vt:lpstr>PowerPoint Presentation</vt:lpstr>
      <vt:lpstr>PowerPoint Presentation</vt:lpstr>
      <vt:lpstr>为自己的名</vt:lpstr>
      <vt:lpstr>为自己的名</vt:lpstr>
      <vt:lpstr>神宣告自己的名</vt:lpstr>
      <vt:lpstr>神宣告自己的名</vt:lpstr>
      <vt:lpstr>神宣告自己的名</vt:lpstr>
      <vt:lpstr>奇妙 פֶּלֶא</vt:lpstr>
      <vt:lpstr>荣光</vt:lpstr>
      <vt:lpstr>荣光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657</cp:revision>
  <cp:lastPrinted>2018-11-02T20:36:54Z</cp:lastPrinted>
  <dcterms:created xsi:type="dcterms:W3CDTF">2016-11-18T03:29:42Z</dcterms:created>
  <dcterms:modified xsi:type="dcterms:W3CDTF">2019-09-28T00:29:07Z</dcterms:modified>
</cp:coreProperties>
</file>