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58" r:id="rId2"/>
    <p:sldId id="359" r:id="rId3"/>
    <p:sldId id="35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366"/>
    <p:restoredTop sz="86385"/>
  </p:normalViewPr>
  <p:slideViewPr>
    <p:cSldViewPr snapToGrid="0" snapToObjects="1">
      <p:cViewPr>
        <p:scale>
          <a:sx n="70" d="100"/>
          <a:sy n="70" d="100"/>
        </p:scale>
        <p:origin x="616" y="6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4E21-551E-F24B-BF85-4394579D2CA9}" type="datetimeFigureOut">
              <a:rPr kumimoji="1" lang="zh-CN" altLang="en-US" smtClean="0"/>
              <a:t>2019/3/14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4AB2E-B17D-5349-B5E4-3045C594432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375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2019/3/14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7552"/>
            <a:ext cx="10515600" cy="55412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一切的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忌邪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独一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真神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22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马可福音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12:28-34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28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有一个文士来，听见他们辩论，晓得耶稣回答得好，就问他说：“诫命中哪是第一要紧的呢？”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耶稣回答说：“第一要紧的就是说：‘以色列啊，你要听！主我们　神是独一的主。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30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你要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尽心、尽性、尽意、尽力爱主你的　神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。’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31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其次就是说：‘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要爱人如己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。’再没有比这两条诫命更大的了。”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32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那文士对耶稣说：“夫子说，　神是一位，实在不错！除了他以外，再没有别的　神；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33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并且尽心、尽智、尽力爱他，又爱人如己，就比一切燔祭和各样祭祀好得多。”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34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耶稣见他回答得有智慧，就对他说：“你离　神的国不远了。”从此以后，没有人敢再问他什么。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573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凡事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都不可亏欠人，惟有彼此相爱，要常以为亏欠，因为爱人的就完全了律法。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像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那“不可奸淫”，“不可杀人”，“不可偷盗”，“不可贪婪”，或有别的诫命，都包在“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爱人如己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”这一句话之内了。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爱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是不加害与人的，所以爱就完全了律法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13:8-10)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没有爱心的，就不认识　神，因为　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神就是爱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神差他独生子到世间来，使我们藉着他得生，　神爱我们的心在此就显明了。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不是我们爱　神，乃是　神爱我们，差他的儿子，为我们的罪作了挽回祭，这就是爱了。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亲爱的弟兄啊，　神既是这样爱我们，我们也当彼此相爱。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约翰一书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4:8-11)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984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73931</TotalTime>
  <Words>164</Words>
  <Application>Microsoft Macintosh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DengXian</vt:lpstr>
      <vt:lpstr>Microsoft YaHei</vt:lpstr>
      <vt:lpstr>Arial</vt:lpstr>
      <vt:lpstr>Office Theme</vt:lpstr>
      <vt:lpstr>PowerPoint Presentation</vt:lpstr>
      <vt:lpstr>十诫</vt:lpstr>
      <vt:lpstr>十诫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597</cp:revision>
  <cp:lastPrinted>2018-11-02T20:36:54Z</cp:lastPrinted>
  <dcterms:created xsi:type="dcterms:W3CDTF">2016-11-18T03:29:42Z</dcterms:created>
  <dcterms:modified xsi:type="dcterms:W3CDTF">2019-03-15T01:08:16Z</dcterms:modified>
</cp:coreProperties>
</file>