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1" r:id="rId2"/>
    <p:sldId id="352" r:id="rId3"/>
    <p:sldId id="284" r:id="rId4"/>
    <p:sldId id="3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49"/>
    <p:restoredTop sz="94708"/>
  </p:normalViewPr>
  <p:slideViewPr>
    <p:cSldViewPr snapToGrid="0" snapToObjects="1">
      <p:cViewPr varScale="1">
        <p:scale>
          <a:sx n="103" d="100"/>
          <a:sy n="103" d="100"/>
        </p:scale>
        <p:origin x="114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你们的　神说：你们要安慰，安慰我的百姓。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要对耶路撒冷说安慰的话，又向他宣告说，他争战的日子已满了；他的罪孽赦免了，他为自己的一切罪，从耶和华手中加倍受罚。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有人声喊着说：“在旷野预备耶和华的路（或作“在旷野，有人声喊着说：‘当预备耶和华的路’”），在沙漠地修平我们　神的道。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一切山洼都要填满，大小山冈都要削平。高高低低的要改为平坦，崎崎岖岖的必成为平原。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40:1-4)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</a:p>
        </p:txBody>
      </p:sp>
    </p:spTree>
    <p:extLst>
      <p:ext uri="{BB962C8B-B14F-4D97-AF65-F5344CB8AC3E}">
        <p14:creationId xmlns:p14="http://schemas.microsoft.com/office/powerpoint/2010/main" val="3315786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4“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你们当记念我仆人摩西的律法，就是我在何烈山为以色列众人所吩咐他的律例典章。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看哪！耶和华大而可畏之日未到以前，我必差遣先知以利亚到你们那里去！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他必使父亲的心转向儿女，儿女的心转向父亲，免得我来咒诅遍地。”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4:4-6)</a:t>
            </a:r>
            <a:endParaRPr lang="zh-CN" altLang="en-US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玛拉基书</a:t>
            </a:r>
          </a:p>
        </p:txBody>
      </p:sp>
    </p:spTree>
    <p:extLst>
      <p:ext uri="{BB962C8B-B14F-4D97-AF65-F5344CB8AC3E}">
        <p14:creationId xmlns:p14="http://schemas.microsoft.com/office/powerpoint/2010/main" val="397904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FC93839-53BD-42B8-B5A8-EB797C51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816"/>
            <a:ext cx="10515600" cy="490230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耶和华向摩西发怒说：“不是有你的哥哥利未人亚伦吗？我知道他是能言的，现在他出来迎接你，他一见你，心里就欢喜。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4:14)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你要从以色列人中，使你的哥哥亚伦和他的儿子拿答、亚比户、以利亚撒、以他玛一同就近你，给我供祭司的职分。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28:1)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亚伦的儿子拿答、亚比户，各拿自己的香炉，盛上火，加上香，在耶和华面前献上凡火，是耶和华没有吩咐他们的，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就有火从耶和华面前出来，把他们烧灭，他们就死在耶和华面前。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利未记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10:1-2)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历代志上</a:t>
            </a:r>
            <a:r>
              <a:rPr lang="en-US" altLang="zh-CN" sz="72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7200" dirty="0">
                <a:latin typeface="Microsoft YaHei" charset="-122"/>
                <a:ea typeface="Microsoft YaHei" charset="-122"/>
                <a:cs typeface="Microsoft YaHei" charset="-122"/>
              </a:rPr>
              <a:t>章）</a:t>
            </a:r>
            <a:endParaRPr lang="en-US" altLang="zh-CN" sz="7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8A0E31-96BE-4706-8698-BD858509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亚伦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5910"/>
            <a:ext cx="10515600" cy="4849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亚伦 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- 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带来光的人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亚比雅 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- 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我父是耶和华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撒迦利亚 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- 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被耶和华纪念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以利沙伯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 - 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神的誓言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4400" dirty="0">
              <a:latin typeface="Microsoft YaHei" charset="-122"/>
              <a:ea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400" dirty="0">
                <a:latin typeface="Microsoft YaHei" charset="-122"/>
                <a:ea typeface="Microsoft YaHei" charset="-122"/>
              </a:rPr>
              <a:t>约翰 </a:t>
            </a:r>
            <a:r>
              <a:rPr lang="en-US" altLang="zh-CN" sz="4400" dirty="0">
                <a:latin typeface="Microsoft YaHei" charset="-122"/>
                <a:ea typeface="Microsoft YaHei" charset="-122"/>
              </a:rPr>
              <a:t>- </a:t>
            </a:r>
            <a:r>
              <a:rPr lang="zh-CN" altLang="en-US" sz="4400" dirty="0">
                <a:latin typeface="Microsoft YaHei" charset="-122"/>
                <a:ea typeface="Microsoft YaHei" charset="-122"/>
              </a:rPr>
              <a:t>耶和华是慈爱的</a:t>
            </a:r>
            <a:endParaRPr lang="en-US" altLang="zh-CN" sz="4400" dirty="0">
              <a:latin typeface="Microsoft YaHei" charset="-122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669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7939</TotalTime>
  <Words>572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Microsoft YaHei</vt:lpstr>
      <vt:lpstr>Arial</vt:lpstr>
      <vt:lpstr>Calibri</vt:lpstr>
      <vt:lpstr>Calibri Light</vt:lpstr>
      <vt:lpstr>Office Theme</vt:lpstr>
      <vt:lpstr>以赛亚书</vt:lpstr>
      <vt:lpstr>玛拉基书</vt:lpstr>
      <vt:lpstr>亚伦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Shuangxi Ren</cp:lastModifiedBy>
  <cp:revision>487</cp:revision>
  <dcterms:created xsi:type="dcterms:W3CDTF">2016-11-18T03:29:42Z</dcterms:created>
  <dcterms:modified xsi:type="dcterms:W3CDTF">2021-08-14T01:11:14Z</dcterms:modified>
</cp:coreProperties>
</file>