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5" r:id="rId2"/>
    <p:sldId id="278" r:id="rId3"/>
    <p:sldId id="273" r:id="rId4"/>
    <p:sldId id="272" r:id="rId5"/>
    <p:sldId id="274" r:id="rId6"/>
    <p:sldId id="275" r:id="rId7"/>
    <p:sldId id="276" r:id="rId8"/>
    <p:sldId id="277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804"/>
    <p:restoredTop sz="94666"/>
  </p:normalViewPr>
  <p:slideViewPr>
    <p:cSldViewPr snapToGrid="0" snapToObjects="1">
      <p:cViewPr varScale="1">
        <p:scale>
          <a:sx n="69" d="100"/>
          <a:sy n="69" d="100"/>
        </p:scale>
        <p:origin x="232" y="9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12/2/16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056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12/2/16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965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12/2/16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21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12/2/16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034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12/2/16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09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12/2/16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391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12/2/16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628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12/2/16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262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12/2/16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254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12/2/16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64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12/2/16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157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CDBB27-0E9C-DD49-A12C-59B362B9041C}" type="datetimeFigureOut">
              <a:rPr lang="en-US" smtClean="0"/>
              <a:t>12/2/16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462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godcom.net/e/action/ShowInfo.php?classid=8&amp;id=30175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godcom.net/e/action/ShowInfo.php?classid=8&amp;id=26321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0518" y="225655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zh-CN" altLang="en-US" sz="8000" dirty="0" smtClean="0">
                <a:latin typeface="Microsoft YaHei" charset="-122"/>
                <a:ea typeface="Microsoft YaHei" charset="-122"/>
                <a:cs typeface="Microsoft YaHei" charset="-122"/>
              </a:rPr>
              <a:t>起初 神创造天地</a:t>
            </a:r>
            <a:endParaRPr lang="en-US" sz="80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30171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0518" y="2256555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zh-CN" altLang="en-US" sz="9600" dirty="0" smtClean="0">
                <a:latin typeface="Microsoft YaHei" charset="-122"/>
                <a:ea typeface="Microsoft YaHei" charset="-122"/>
                <a:cs typeface="Microsoft YaHei" charset="-122"/>
              </a:rPr>
              <a:t>话语</a:t>
            </a:r>
            <a:endParaRPr lang="en-US" sz="96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62413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圣经的功用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为耶稣作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见证（耶稣是神，是上帝的独生子；死而复活）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457200" lvl="1" indent="0">
              <a:buNone/>
            </a:pP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 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   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你们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查考圣经。（或作应当查考圣经）因你们以为内中有永生。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给我作见证的就是这经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。（约翰福音</a:t>
            </a:r>
            <a:r>
              <a:rPr lang="en-US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5.39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20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457200" lvl="1" indent="0">
              <a:buNone/>
            </a:pPr>
            <a:endParaRPr lang="en-US" altLang="zh-CN" sz="20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457200" lvl="1" indent="0">
              <a:buNone/>
            </a:pP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    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于是从摩西和众先知起，凡经上所指着自己的话都给他们讲解明白了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……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耶稣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对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他们说：“这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就是我从前与你们同在之时所告诉你们的话说：摩西的律法、先知的书和诗篇上所记的，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凡指着我的话都必须应验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”（路加福音</a:t>
            </a:r>
            <a:r>
              <a:rPr lang="en-US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24.27,44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20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使我们相信耶稣而得救（罪得赦免）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457200" lvl="1" indent="0">
              <a:buNone/>
            </a:pP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 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   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并且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知道你是从小明白圣经。这圣经能使你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因信基督耶稣有得救的智慧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sz="20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457200" lvl="1" indent="0">
              <a:buNone/>
            </a:pP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（提摩太后书</a:t>
            </a:r>
            <a:r>
              <a:rPr lang="en-US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3.15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635189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基督里的创造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-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神说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我们因着信，就知道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诸世界是藉　神 话造成的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，这样，所看见的，并不是从显然之物造出来的。（希伯来书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11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3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20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太初有</a:t>
            </a:r>
            <a:r>
              <a:rPr lang="zh-CN" altLang="en-US" sz="2000" dirty="0" smtClean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道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（</a:t>
            </a:r>
            <a:r>
              <a:rPr lang="en-US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word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），道与　神同在，道就是　神。这道太初与　神同在。</a:t>
            </a:r>
            <a:r>
              <a:rPr lang="zh-CN" altLang="en-US" sz="2000" dirty="0" smtClean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万物是藉着他造的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；凡被造的，没有一样不是藉着他造的。</a:t>
            </a:r>
            <a:r>
              <a:rPr lang="en-US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……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 道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成了肉身、住在我们中间、充充满满的有恩典有真理。我们也见过他的荣光、正是父独生子的荣光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。（约翰福音</a:t>
            </a:r>
            <a:r>
              <a:rPr lang="en-US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1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1-3,14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2000" b="1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爱子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是那不能看见之神的像，是首生的，在一切被造的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以先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因为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万有都是靠他造的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，无论是天上的、地上的、能看见的、不能看见的，或是有位的、主治的、执政的、掌权的，一概都是藉着他造的，又是为他造的。  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（歌罗西书</a:t>
            </a:r>
            <a:r>
              <a:rPr lang="en-US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1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15-16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zh-CN" altLang="en-US" sz="2000" b="1" dirty="0">
              <a:latin typeface="Microsoft YaHei" charset="-122"/>
              <a:ea typeface="Microsoft YaHei" charset="-122"/>
              <a:cs typeface="Microsoft YaHei" charset="-122"/>
              <a:hlinkClick r:id="rId2"/>
            </a:endParaRPr>
          </a:p>
          <a:p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神既在古时藉着众先知多次多方地晓谕列祖，就在这末世，藉着他儿子晓谕我们，又早已立他为承受万有的，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也曾藉着他创造诸世界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。他是　神荣耀所发的光辉，是　神本体的真像，常用他权能的命令托住万有。他洗净了人的罪，就坐在高天至大者的右边。（希伯来书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1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1-3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） </a:t>
            </a:r>
            <a:endParaRPr lang="en-US" altLang="zh-CN" sz="2000" dirty="0" smtClean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53569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基督里的保守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神既在古时藉着众先知多次多方地晓谕列祖，就在这末世，藉着他儿子晓谕我们，又早已立他为承受万有的，也曾藉着他创造诸世界。他是　神荣耀所发的光辉，是　神本体的真像，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常用他权能的命令托住万有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。他洗净了人的罪，就坐在高天至大者的右边。（希伯来书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1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1-3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2000" dirty="0" smtClean="0"/>
          </a:p>
          <a:p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所以犹太人逼迫耶稣，因为他在安息日做了这事。耶稣就对他们说：“</a:t>
            </a:r>
            <a:r>
              <a:rPr lang="zh-CN" altLang="en-US" sz="20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我父做事直到如今，我也做事。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”所以犹太人越发想要杀他，因他不但犯了安息日，并且称　神为他的父，将自己和　神当作平等。 （约翰福音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5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16-18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20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sz="20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5090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神的话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-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圣经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因为出于　神的话、没有一句不带能力的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。（路加福音</a:t>
            </a:r>
            <a:r>
              <a:rPr lang="en-US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1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37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20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我口所出的话也必如此，决不徒然返回，却要成就我所喜悦的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……(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以赛亚书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55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11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20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天地要废去，我的话却不能废去。（马太福音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24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35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20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altLang="zh-CN" sz="20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你的言语在我上膛何等甘美，在我口中比蜜更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甜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！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我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藉着你的训词得以明白，所以我恨一切的假道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。你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的话是我脚前的灯，是我路上的光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。（诗篇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119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103-105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20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耶稣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却回答说、经上记着说、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『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人活着、不是单靠食物、乃是靠　神口里所出的一切话。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』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（马太福音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4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4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zh-CN" altLang="en-US" sz="2000" dirty="0">
              <a:latin typeface="Microsoft YaHei" charset="-122"/>
              <a:ea typeface="Microsoft YaHei" charset="-122"/>
              <a:cs typeface="Microsoft YaHei" charset="-122"/>
              <a:hlinkClick r:id="rId2"/>
            </a:endParaRPr>
          </a:p>
          <a:p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叫人活着的乃是灵，肉体是无益的。我对你们所说的话就是灵，就是生命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。（约翰福音</a:t>
            </a:r>
            <a:r>
              <a:rPr lang="en-US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6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63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sz="20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06797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话语的管理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说话浮躁的，如刀刺人；智慧人的舌头，却为医人的良药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。（箴言</a:t>
            </a:r>
            <a:r>
              <a:rPr lang="en-US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12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18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20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altLang="zh-CN" sz="20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en-US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......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因为心里所充满的，口里就说出来。善人从他心里所存的善，就发出善来；恶人从他心里所存的恶，就发出恶来。我又告诉你们：凡人所说的闲话，当审判的日子，必要句句供出来。因为要凭你的话定你为义，也要凭你的话定你有罪。”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马太福音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12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34-37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20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altLang="zh-CN" sz="20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入口的不能污秽人，出口的乃能污秽人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......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岂不知凡入口的，是运到肚子里，又落在茅厕里吗？惟独出口的，是从心里发出来的，这才污秽人。因为从心里发出来的，有恶念、凶杀、奸淫、苟合、偷盗、妄证、谤渎，这都是污秽人的。至于不洗手吃饭，那却不污秽人。”  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马太福音</a:t>
            </a:r>
            <a:r>
              <a:rPr lang="en-US" altLang="zh-CN" sz="2000" dirty="0">
                <a:latin typeface="Microsoft YaHei" charset="-122"/>
                <a:ea typeface="Microsoft YaHei" charset="-122"/>
                <a:cs typeface="Microsoft YaHei" charset="-122"/>
              </a:rPr>
              <a:t>15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20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41140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话语的管理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污秽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的言语，一句不可出口，只要随事说造就人的好话，叫听见的人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得益处</a:t>
            </a:r>
            <a:r>
              <a:rPr lang="en-US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……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淫词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、妄语和戏笑的话都不相宜，总要说感谢的话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。（以弗所书</a:t>
            </a:r>
            <a:r>
              <a:rPr lang="en-US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4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29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，</a:t>
            </a:r>
            <a:r>
              <a:rPr lang="en-US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5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4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20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altLang="zh-CN" sz="20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这样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，舌头在百体里也是最小的，却能说大话。看哪，最小的火能点着最大的树林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；舌头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就是火，在我们百体中，舌头是个罪恶的世界，能污秽全身，也能把生命的轮子点起来，并且是从地狱里点着的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。各类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的走兽、飞禽、昆虫、水族，本来都可以制伏，也已经被人制伏了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；惟独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舌头没有人能制伏，是不止息的恶物，满了害死人的毒气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。我们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用舌头颂赞那为主、为父的，又用舌头咒诅那照着　神形像被造的人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。颂赞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和咒诅从一个口里出来，我的弟兄们，这是不应当的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。（雅各书</a:t>
            </a:r>
            <a:r>
              <a:rPr lang="en-US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3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5-10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20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altLang="zh-CN" sz="20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en-US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……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人</a:t>
            </a:r>
            <a:r>
              <a:rPr lang="zh-CN" altLang="en-US" sz="2000" dirty="0">
                <a:latin typeface="Microsoft YaHei" charset="-122"/>
                <a:ea typeface="Microsoft YaHei" charset="-122"/>
                <a:cs typeface="Microsoft YaHei" charset="-122"/>
              </a:rPr>
              <a:t>若爱生命，愿享美福，须要禁止舌头不出恶言，嘴唇不说诡诈的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话。</a:t>
            </a:r>
            <a:r>
              <a:rPr lang="en-US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彼得前书</a:t>
            </a:r>
            <a:r>
              <a:rPr lang="en-US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3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2000" dirty="0" smtClean="0">
                <a:latin typeface="Microsoft YaHei" charset="-122"/>
                <a:ea typeface="Microsoft YaHei" charset="-122"/>
                <a:cs typeface="Microsoft YaHei" charset="-122"/>
              </a:rPr>
              <a:t>10</a:t>
            </a:r>
            <a:r>
              <a:rPr lang="zh-CN" altLang="en-US" sz="2000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sz="20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7143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1077</TotalTime>
  <Words>629</Words>
  <Application>Microsoft Macintosh PowerPoint</Application>
  <PresentationFormat>Widescreen</PresentationFormat>
  <Paragraphs>39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Calibri</vt:lpstr>
      <vt:lpstr>Calibri Light</vt:lpstr>
      <vt:lpstr>DengXian</vt:lpstr>
      <vt:lpstr>Microsoft YaHei</vt:lpstr>
      <vt:lpstr>Arial</vt:lpstr>
      <vt:lpstr>Office Theme</vt:lpstr>
      <vt:lpstr>起初 神创造天地</vt:lpstr>
      <vt:lpstr>话语</vt:lpstr>
      <vt:lpstr>圣经的功用</vt:lpstr>
      <vt:lpstr>基督里的创造-神说</vt:lpstr>
      <vt:lpstr>基督里的保守</vt:lpstr>
      <vt:lpstr>神的话-圣经</vt:lpstr>
      <vt:lpstr>话语的管理</vt:lpstr>
      <vt:lpstr>话语的管理</vt:lpstr>
    </vt:vector>
  </TitlesOfParts>
  <Company/>
  <LinksUpToDate>false</LinksUpToDate>
  <SharedDoc>false</SharedDoc>
  <HyperlinksChanged>false</HyperlinksChanged>
  <AppVersion>15.0024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98</cp:revision>
  <dcterms:created xsi:type="dcterms:W3CDTF">2016-11-18T03:29:42Z</dcterms:created>
  <dcterms:modified xsi:type="dcterms:W3CDTF">2016-12-02T15:55:08Z</dcterms:modified>
</cp:coreProperties>
</file>