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51" r:id="rId2"/>
    <p:sldId id="357" r:id="rId3"/>
    <p:sldId id="349" r:id="rId4"/>
    <p:sldId id="350" r:id="rId5"/>
    <p:sldId id="346" r:id="rId6"/>
    <p:sldId id="348" r:id="rId7"/>
    <p:sldId id="347" r:id="rId8"/>
    <p:sldId id="355" r:id="rId9"/>
    <p:sldId id="35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5366"/>
    <p:restoredTop sz="86385"/>
  </p:normalViewPr>
  <p:slideViewPr>
    <p:cSldViewPr snapToGrid="0" snapToObjects="1">
      <p:cViewPr>
        <p:scale>
          <a:sx n="70" d="100"/>
          <a:sy n="70" d="100"/>
        </p:scale>
        <p:origin x="616" y="6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2" d="100"/>
          <a:sy n="82" d="100"/>
        </p:scale>
        <p:origin x="3336" y="16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handoutMaster" Target="handoutMasters/handout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E14E21-551E-F24B-BF85-4394579D2CA9}" type="datetimeFigureOut">
              <a:rPr kumimoji="1" lang="zh-CN" altLang="en-US" smtClean="0"/>
              <a:t>2019/3/2</a:t>
            </a:fld>
            <a:endParaRPr kumimoji="1"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04AB2E-B17D-5349-B5E4-3045C5944320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133759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C56F24-F2BC-3D44-84C1-2AE6BACA58DA}" type="datetimeFigureOut">
              <a:rPr kumimoji="1" lang="zh-CN" altLang="en-US" smtClean="0"/>
              <a:t>2019/3/2</a:t>
            </a:fld>
            <a:endParaRPr kumimoji="1"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en-US" altLang="zh-CN" smtClean="0"/>
              <a:t>Click to edit Master text styles</a:t>
            </a:r>
          </a:p>
          <a:p>
            <a:pPr lvl="1"/>
            <a:r>
              <a:rPr kumimoji="1" lang="en-US" altLang="zh-CN" smtClean="0"/>
              <a:t>Second level</a:t>
            </a:r>
          </a:p>
          <a:p>
            <a:pPr lvl="2"/>
            <a:r>
              <a:rPr kumimoji="1" lang="en-US" altLang="zh-CN" smtClean="0"/>
              <a:t>Third level</a:t>
            </a:r>
          </a:p>
          <a:p>
            <a:pPr lvl="3"/>
            <a:r>
              <a:rPr kumimoji="1" lang="en-US" altLang="zh-CN" smtClean="0"/>
              <a:t>Fourth level</a:t>
            </a:r>
          </a:p>
          <a:p>
            <a:pPr lvl="4"/>
            <a:r>
              <a:rPr kumimoji="1" lang="en-US" altLang="zh-CN" smtClean="0"/>
              <a:t>Fifth level</a:t>
            </a:r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E2E2CC-4F36-5C4C-8E70-EF2BFDA1B4AA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661227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056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965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1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034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09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391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3/2/19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628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3/2/19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26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3/2/19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254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64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157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DBB27-0E9C-DD49-A12C-59B362B9041C}" type="datetimeFigureOut">
              <a:rPr lang="en-US" smtClean="0"/>
              <a:t>3/2/19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462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518" y="225655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zh-CN" altLang="en-US" sz="7200" dirty="0" smtClean="0">
                <a:latin typeface="Microsoft YaHei" charset="-122"/>
                <a:ea typeface="Microsoft YaHei" charset="-122"/>
                <a:cs typeface="Microsoft YaHei" charset="-122"/>
              </a:rPr>
              <a:t>神吩咐这一切的话</a:t>
            </a:r>
            <a:endParaRPr lang="en-US" sz="72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65486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87552"/>
            <a:ext cx="10515600" cy="554126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一切的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话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忌邪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的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神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独一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的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真神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十诫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70346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0319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一切话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5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那时我站在耶和华和你们中间，要将耶和华的话传给你们，因为你们惧怕那火，没有上山。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说：‘我是耶和华你的　神，曾将你从埃及地为奴之家领出来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........(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申命记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5:5-21)</a:t>
            </a:r>
            <a:endParaRPr lang="en-US" altLang="zh-CN" sz="20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十诫 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VS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 一切的话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94265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0319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我是耶和华你的神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（我）曾将你从埃及地为奴之家领出来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十诫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一切的话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66373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03192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不可跪拜那些像，也不可事奉它，因为我耶和华你的　神是忌邪的　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神。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You shall not bow down to them or serve 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them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， 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for 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I the Lord your God am a</a:t>
            </a:r>
            <a:r>
              <a:rPr lang="en-US" altLang="zh-CN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 jealous 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God.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Jealous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vs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envious</a:t>
            </a: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忌邪的神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38572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0319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我是耶和华，这是我的名。我必不将我的荣耀归给假神，也不将我的称赞归给雕刻的偶像。（以赛亚书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42:8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)</a:t>
            </a: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我们在天上的父</a:t>
            </a:r>
            <a:r>
              <a:rPr lang="mr-IN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…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国度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、权柄、荣耀，全是你的，直到永远。阿们（马太福音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6:13b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)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（主祷文）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他们以那不算为神的，触动我的愤恨；以虚无的神，惹了我的怒气。我也要以那不成子民的，触动他们的愤恨；以愚昧的国民，惹了他们的怒气。（申命记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32:21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They have made me </a:t>
            </a:r>
            <a:r>
              <a:rPr lang="en-US" altLang="zh-CN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jealous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 with what is no god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;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they 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have provoked me to anger with their idols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.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So 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I will make them </a:t>
            </a:r>
            <a:r>
              <a:rPr lang="en-US" altLang="zh-CN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jealous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 with those who are no people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;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I 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will provoke them to anger with a foolish nation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.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altLang="zh-CN" sz="20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19 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我再说，以色列人不知道吗？先有摩西说：“我要用那不成子民的，惹动你们的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愤恨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；我要用那无知的民，触动你们的怒气。”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20 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又有以赛亚放胆说：“没有寻找我的，我叫他们遇见；没有访问我的，我向他们显现。”（罗马书 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10:19-20)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忌邪的神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74761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0319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34 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神何曾从别的国中将一国的人民领出来，用试验、神迹、奇事、争战、大能的手，和伸出来的膀臂，并大可畏的事，象耶和华你们的　神在埃及，在你们眼前为你们所行的一切事呢？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35 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这是显给你看，要使你知道惟有耶和华他是　神，除他以外，再无别神。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36 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他从天上使你听见他的声音，为要教训你，又在地上使你看见他的烈火，并且听见他从火中所说的话。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37 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因他爱你的列祖，所以拣选他们的后裔，用大能亲自领你出了埃及，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38 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要将比你强大的国民，从你面前赶出，领你进去，将他们的地赐你为业，象今日一样。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39 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所以今日你要知道，也要记在心上，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天上地下惟有耶和华他是　神，除他以外，再无别神。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（申命记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4:34-39)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独一的真神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14459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03192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耶稣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说：“我就是道路、真理、生命；若不藉着我，没有人能到父那里去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。你们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若认识我，也就认识我的父。从今以后，你们认识他，并且已经看见他。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”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约翰福音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14:6-7)</a:t>
            </a: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11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你们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众人和以色列百姓都当知道，站在你们面前的这人得痊愈，是因你们所钉十字架、　神叫他从死里复活的拿撒勒人耶稣基督的名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。他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是你们‘匠人所弃的石头，已成了房角的头块石头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。’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12</a:t>
            </a:r>
            <a:r>
              <a:rPr lang="zh-CN" altLang="en-US" sz="24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除他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以外，别无拯救；因为在天下人间，没有赐下别的名，我们可以靠着得救。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”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13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他们见彼得、约翰的胆量，又看出他们原是没有学问的小民，就希奇，认明他们是跟过耶稣的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使徒行传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4:10-13)</a:t>
            </a: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所以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我告诉你们：被　神的灵感动的，没有说耶稣是可咒诅的；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若不是被圣灵感动的，也没有能说耶稣是主的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格林多前书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12:3)</a:t>
            </a: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独一的真神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5485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0319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18 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耶稣进前来，对他们说：“天上地下所有的权柄都赐给我了。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19 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所以，你们要去使万民作我的门徒，奉父子圣灵的名，给他们施洗。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20 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凡我所吩咐你们的，都教训他们遵守，我就常与你们同在，直到世界的末了。”（马太福音 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28:18-20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耶稣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进前来，对他们说：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“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天上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地下所有的权柄都赐给我了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 得着荣耀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zh-CN" altLang="en-US" sz="2400" i="1" dirty="0" smtClean="0">
                <a:latin typeface="Microsoft YaHei" charset="-122"/>
                <a:ea typeface="Microsoft YaHei" charset="-122"/>
                <a:cs typeface="Microsoft YaHei" charset="-122"/>
              </a:rPr>
              <a:t>我是耶和华你的神</a:t>
            </a:r>
            <a:endParaRPr lang="en-US" altLang="zh-CN" sz="2400" i="1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altLang="zh-CN" sz="2400" i="1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所以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，你们要去使万民作我的门徒，奉父子圣灵的名，给他们施洗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 救赎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zh-CN" altLang="en-US" sz="2400" i="1" dirty="0" smtClean="0">
                <a:latin typeface="Microsoft YaHei" charset="-122"/>
                <a:ea typeface="Microsoft YaHei" charset="-122"/>
                <a:cs typeface="Microsoft YaHei" charset="-122"/>
              </a:rPr>
              <a:t>将你从埃及地为奴之家领出来</a:t>
            </a:r>
            <a:endParaRPr lang="en-US" altLang="zh-CN" sz="2400" i="1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altLang="zh-CN" sz="2400" i="1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凡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我所吩咐你们的，都教训他们遵守，我就常与你们同在，直到世界的末了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。”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成圣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zh-CN" altLang="en-US" sz="2400" i="1" dirty="0" smtClean="0">
                <a:latin typeface="Microsoft YaHei" charset="-122"/>
                <a:ea typeface="Microsoft YaHei" charset="-122"/>
                <a:cs typeface="Microsoft YaHei" charset="-122"/>
              </a:rPr>
              <a:t>十诫</a:t>
            </a:r>
            <a:endParaRPr lang="en-US" altLang="zh-CN" sz="2400" i="1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一切话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&amp;&amp;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耶稣基督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38200" y="3035808"/>
            <a:ext cx="10515600" cy="35112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226549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73895</TotalTime>
  <Words>653</Words>
  <Application>Microsoft Macintosh PowerPoint</Application>
  <PresentationFormat>Widescreen</PresentationFormat>
  <Paragraphs>54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Calibri</vt:lpstr>
      <vt:lpstr>Calibri Light</vt:lpstr>
      <vt:lpstr>DengXian</vt:lpstr>
      <vt:lpstr>Microsoft YaHei</vt:lpstr>
      <vt:lpstr>Arial</vt:lpstr>
      <vt:lpstr>Office Theme</vt:lpstr>
      <vt:lpstr>神吩咐这一切的话</vt:lpstr>
      <vt:lpstr>PowerPoint Presentation</vt:lpstr>
      <vt:lpstr>十诫 VS 一切的话</vt:lpstr>
      <vt:lpstr>一切的话</vt:lpstr>
      <vt:lpstr>忌邪的神</vt:lpstr>
      <vt:lpstr>忌邪的神</vt:lpstr>
      <vt:lpstr>独一的真神</vt:lpstr>
      <vt:lpstr>独一的真神</vt:lpstr>
      <vt:lpstr>一切话&amp;&amp;耶稣基督</vt:lpstr>
    </vt:vector>
  </TitlesOfParts>
  <Company/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593</cp:revision>
  <cp:lastPrinted>2018-11-02T20:36:54Z</cp:lastPrinted>
  <dcterms:created xsi:type="dcterms:W3CDTF">2016-11-18T03:29:42Z</dcterms:created>
  <dcterms:modified xsi:type="dcterms:W3CDTF">2019-03-02T14:54:16Z</dcterms:modified>
</cp:coreProperties>
</file>