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342" r:id="rId2"/>
    <p:sldId id="343" r:id="rId3"/>
    <p:sldId id="34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5366"/>
    <p:restoredTop sz="86385"/>
  </p:normalViewPr>
  <p:slideViewPr>
    <p:cSldViewPr snapToGrid="0" snapToObjects="1">
      <p:cViewPr>
        <p:scale>
          <a:sx n="70" d="100"/>
          <a:sy n="70" d="100"/>
        </p:scale>
        <p:origin x="616" y="6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2" d="100"/>
          <a:sy n="82" d="100"/>
        </p:scale>
        <p:origin x="3336" y="16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E14E21-551E-F24B-BF85-4394579D2CA9}" type="datetimeFigureOut">
              <a:rPr kumimoji="1" lang="zh-CN" altLang="en-US" smtClean="0"/>
              <a:t>2019/3/2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04AB2E-B17D-5349-B5E4-3045C5944320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133759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56F24-F2BC-3D44-84C1-2AE6BACA58DA}" type="datetimeFigureOut">
              <a:rPr kumimoji="1" lang="zh-CN" altLang="en-US" smtClean="0"/>
              <a:t>2019/3/2</a:t>
            </a:fld>
            <a:endParaRPr kumimoji="1"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2E2CC-4F36-5C4C-8E70-EF2BFDA1B4A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61227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3/2/19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319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国度的祝福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5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如今你们若实在听从我的话，遵守我的约，就要在万民中作属我的子民；因为全地都是我的，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6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你们要归我作祭司的国度，为圣洁的国民。（出埃及记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19:5-6)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9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惟有你们是被拣选的族类，是有君尊的祭司，是圣洁的国度，是属　神的子民，要叫你们宣扬那召你们出黑暗、入奇妙光明者的美德。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10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你们从前算不得子民，现在却作了　神的子民；从前未曾蒙怜恤，现在却蒙了怜恤。（彼得前书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2:9-10)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国度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VS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个人得救重生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14917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3192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你们从前与　神隔绝，因着恶行，心里与他为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敌。（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歌罗西书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1:21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43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我要在那里与以色列人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相会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，会幕就要因我的荣耀成为圣。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44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我要使会幕和坛成圣，也要使亚伦和他的儿子成圣，给我供祭司的职分。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45 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我要住在以色列人中间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，作他们的　神。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46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他们必知道我是耶和华他们的　神，是将他们从埃及地领出来的，为要住在他们中间。我是耶和华他们的　神。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出埃及记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29:43-46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你们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若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遵行我的律例，谨守我的诫命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...11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我要在你们中间立我的帐幕，我的心也不厌恶你们。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12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我要在你们中间行走，我要作你们的　神，你们要作我的子民。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利未记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26:3-12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申命记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31:16-19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距离（关系）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72532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03192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16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岂不知你们是　神的殿，　神的灵住在你们里头吗？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17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若有人毁坏　神的殿，　神必要毁坏那人；因为　神的殿是圣的，这殿就是你们。（哥林多前书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3:16-17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神的殿和偶像有什么相同呢？因为我们是永生　神的殿，就如　神曾说：“我要在他们中间居住，在他们中间来往；我要作他们的　神，他们要作我的子民。”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哥林多后书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6:16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21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你们从前与　神隔绝，因着恶行，心里与他为敌；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22 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但如今他藉着基督的肉身受死，叫你们与自己和好，都成了圣洁，没有瑕疵，无可责备，把你们引到自己面前。（歌罗西书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1:21-22)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距离（关系）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02077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73895</TotalTime>
  <Words>99</Words>
  <Application>Microsoft Macintosh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Calibri</vt:lpstr>
      <vt:lpstr>Calibri Light</vt:lpstr>
      <vt:lpstr>DengXian</vt:lpstr>
      <vt:lpstr>Microsoft YaHei</vt:lpstr>
      <vt:lpstr>Arial</vt:lpstr>
      <vt:lpstr>Office Theme</vt:lpstr>
      <vt:lpstr>国度 VS 个人得救重生</vt:lpstr>
      <vt:lpstr>距离（关系）</vt:lpstr>
      <vt:lpstr>距离（关系）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593</cp:revision>
  <cp:lastPrinted>2018-11-02T20:36:54Z</cp:lastPrinted>
  <dcterms:created xsi:type="dcterms:W3CDTF">2016-11-18T03:29:42Z</dcterms:created>
  <dcterms:modified xsi:type="dcterms:W3CDTF">2019-03-02T15:01:48Z</dcterms:modified>
</cp:coreProperties>
</file>