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64"/>
    <p:restoredTop sz="94617"/>
  </p:normalViewPr>
  <p:slideViewPr>
    <p:cSldViewPr snapToGrid="0" snapToObjects="1">
      <p:cViewPr varScale="1">
        <p:scale>
          <a:sx n="76" d="100"/>
          <a:sy n="76" d="100"/>
        </p:scale>
        <p:origin x="20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6063E-AA1F-7B44-BF50-12FC20571E06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0A742-0B29-6948-8151-21EE7A76E21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06781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2E2CC-4F36-5C4C-8E70-EF2BFDA1B4AA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9149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zh-CN" smtClean="0"/>
              <a:t>Click to edit Master subtitle style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5613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4342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7302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90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49840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3726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0257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92958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3713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2520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36116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AB570-2F00-7245-B619-E33A0013BE8F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F7842-3048-C140-B557-AAA8234150D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6076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为耶稣作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见证（耶稣是神，是上帝的独生子；死而复活；救恩）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查考圣经。（或作应当查考圣经）因你们以为内中有永生。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于是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从摩西和众先知起，凡经上所指着自己的话都给他们讲解明白了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对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他们说：“这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就是我从前与你们同在之时所告诉你们的话说：摩西的律法、先知的书和诗篇上所记的，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凡指着我的话都必须应验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”（路加福音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24.27,44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使我们相信耶稣而得救（罪得赦免）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并且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知道你是从小明白圣经。这圣经能使你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（提摩太后书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041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启示（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reveal)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，神本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启示 </a:t>
            </a:r>
            <a:r>
              <a:rPr lang="mr-IN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神说， 人听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无知转向智慧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从来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没有人看见　神，只有在父怀里的独生子将他表明出来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耶稣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说：“我就是道路、真理、生命；若不藉着我，没有人能到父那里去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（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凡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不认子的，就没有父；认子的，连父也有了。（约翰一书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神本 </a:t>
            </a:r>
            <a:r>
              <a:rPr lang="mr-IN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神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 是谁、怎样的一位、作为、旨意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论断人转向认识神，行为称义转向信心称义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</a:p>
          <a:p>
            <a:r>
              <a:rPr lang="zh-CN" altLang="en-US" strike="sngStrike" dirty="0" smtClean="0">
                <a:solidFill>
                  <a:schemeClr val="bg1">
                    <a:lumMod val="65000"/>
                  </a:schemeClr>
                </a:solidFill>
                <a:latin typeface="Microsoft YaHei" charset="-122"/>
                <a:ea typeface="Microsoft YaHei" charset="-122"/>
                <a:cs typeface="Microsoft YaHei" charset="-122"/>
              </a:rPr>
              <a:t>人本</a:t>
            </a:r>
            <a:endParaRPr lang="en-US" altLang="zh-CN" strike="sngStrike" dirty="0" smtClean="0">
              <a:solidFill>
                <a:schemeClr val="bg1">
                  <a:lumMod val="65000"/>
                </a:schemeClr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启示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smtClean="0">
                <a:latin typeface="Microsoft YaHei" charset="-122"/>
                <a:ea typeface="Microsoft YaHei" charset="-122"/>
                <a:cs typeface="Microsoft YaHei" charset="-122"/>
              </a:rPr>
              <a:t>神本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1116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所以你们要守我的律例、典章。人若遵行，就必因此活着。我是耶和华。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利未记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18:5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写着说：“人若行那出于律法的义，就必因此活着。”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10:5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做工的得工价，不算恩典，乃是该得的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惟有不做工的，只信称罪人为义的　神，他的信就算为义。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4:4-5)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律法的义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687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如今你们若实在听从我的话，遵守我的约，就要在万民中作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属我的子民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；因为全地都是我的，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你们要归我作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祭司的国度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，为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圣洁的国民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19:5-6b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9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惟有你们是被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拣选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的族类，是有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君尊的祭司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，是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圣洁的国度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，是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属　神的子民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，要叫你们宣扬那召你们出黑暗、入奇妙光明者的美德。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10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你们从前算不得子民，现在却作了　神的子民；从前未曾蒙怜恤，现在却蒙了怜恤。（彼得前书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2:9-10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做工的得工价，不算恩典，乃是该得的；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惟有不做工的，只信称罪人为义的　神，他的信就算为义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4:4-5)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律法的义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因信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称义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1815152"/>
            <a:ext cx="10515600" cy="343923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191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361</Words>
  <Application>Microsoft Macintosh PowerPoint</Application>
  <PresentationFormat>Widescreen</PresentationFormat>
  <Paragraphs>41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DengXian</vt:lpstr>
      <vt:lpstr>DengXian Light</vt:lpstr>
      <vt:lpstr>Microsoft YaHei</vt:lpstr>
      <vt:lpstr>Arial</vt:lpstr>
      <vt:lpstr>Office Theme</vt:lpstr>
      <vt:lpstr>圣经的功用</vt:lpstr>
      <vt:lpstr>启示&amp;&amp;神本</vt:lpstr>
      <vt:lpstr>律法的义</vt:lpstr>
      <vt:lpstr>律法的义 VS 因信称义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圣经的功用</dc:title>
  <dc:creator>Microsoft Office User</dc:creator>
  <cp:lastModifiedBy>Microsoft Office User</cp:lastModifiedBy>
  <cp:revision>9</cp:revision>
  <dcterms:created xsi:type="dcterms:W3CDTF">2019-02-09T17:15:18Z</dcterms:created>
  <dcterms:modified xsi:type="dcterms:W3CDTF">2019-02-09T17:33:50Z</dcterms:modified>
</cp:coreProperties>
</file>