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617"/>
  </p:normalViewPr>
  <p:slideViewPr>
    <p:cSldViewPr snapToGrid="0" snapToObjects="1">
      <p:cViewPr varScale="1">
        <p:scale>
          <a:sx n="94" d="100"/>
          <a:sy n="94" d="100"/>
        </p:scale>
        <p:origin x="7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zh-CN" smtClean="0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0093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7382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1700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0524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0900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6645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7909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038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557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3104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27268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zh-CN" smtClean="0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402BA-183B-7B49-9B6C-3029497DC16C}" type="datetimeFigureOut">
              <a:rPr kumimoji="1" lang="zh-CN" altLang="en-US" smtClean="0"/>
              <a:t>2019/2/9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A56A2-C7B0-8C4E-958D-B695297489A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6645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为耶稣作见证（耶稣是神，是上帝的独生子；死而复活）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（耶稣）于是从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和众先知起，凡经上所指着自己的话都给他们讲解明白了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摩西的律法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、先知的书和诗篇上所记的，凡指着我的话都必须应验。”（路加福音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你们要谨慎，恐怕有人用他的理学和虚空的妄言，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不照着基督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，乃照人间的遗传和世上的小学，就把你们掳去。因为　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神本性一切的丰盛，都有形有体地居住在基督里面。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（歌罗西书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2:8-9)</a:t>
            </a:r>
          </a:p>
          <a:p>
            <a:pPr lvl="1"/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16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太初有道，道与　神同在，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道就是　神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这道太初与　神同在。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万物是藉着他造的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；凡被造的，没有一样不是藉着他造的。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</a:t>
            </a:r>
            <a:r>
              <a:rPr lang="mr-IN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道成了肉身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，住在我们中间，充充满满地有恩典，有真理。我们也见过他的荣光，正是父独生子的荣光。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1:1-14)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爱子是那不能看见之神的像，是首生的，在一切被造的以先。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因为万有都是靠他造的，无论是天上的、地上的、能看见的、不能看见的，或是有位的、主治的、执政的、掌权的，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一概都是藉着他造的，又是为他造的。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他在万有之先，万有也靠他而立。（歌罗西书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1:15-17)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太初有道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682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耶稣对他们说：“这就是我从前与你们同在之时所告诉你们的话说：摩西的律法、先知的书和诗篇上所记的，凡指着我的话都必须应验。”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于是耶稣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开他们的心窍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，使他们能明白圣经，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又对他们说：“照经上所写的，基督必受害，第三日从死里复活，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并且人要奉他的名传悔改、赦罪的道，从耶路撒冷起直传到万邦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你们就是这些事的见证。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我要将我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父所应许的降在你们身上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，你们要在城里等候，直到你们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领受从上头来的能力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。” （路加福音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24:44-49)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明白圣经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500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他苦炼你，任你饥饿，将你和你列祖所不认识的吗哪赐给你吃，使你知道人活着不是单靠食物，乃是靠耶和华口里所出的一切话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。（申命记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27-40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因为人若有愿作的心，必蒙悦纳，乃是照他所有的，并不是照他所无的。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我原不是要别人轻省，你们受累，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乃要均平。就是要你们的富余，现在可以补他们的不足，使他们的富余，将来也可以补你们的不足，这就均平了。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如经上所记，多收的也没有余，少收的也没有缺。（格林多后书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12-15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吗哪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876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住棚节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的末日，就是最大之日，耶稣站着高声说：“人若渴了，可以到我这里来喝！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信我的人，就如经上所说：‘从他腹中要流出活水的江河来。’”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耶稣这话是指着信他之人要受圣灵说的。那时还没有赐下圣灵来，因为耶稣尚未得着荣耀。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7:37-39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弟兄们，我不愿意你们不晓得，我们的祖宗从前都在云下，都从海中经过，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都在云里、海里受洗归了摩西，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并且都吃了一样的灵食，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也都喝了一样的灵水；所喝的，是出于随着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他们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的灵磐石，那磐石就是基督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。（哥林多前书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10:1-3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磐石出水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27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2498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他诚然担当我们的忧患，背负我们的痛苦；我们却以为他受责罚，被　神击打苦待了。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哪知他为我们的过犯受害，为我们的罪孽压伤。因他受的刑罚，我们得平安；因他受的鞭伤，我们得医治。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我们都如羊走迷，各人偏行己路。耶和华使我们众人的罪孽都归在他身上。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53:4-6)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那时，耶稣对他们说：“今夜，你们为我的缘故都要跌倒。因为经上记着说：‘我要击打牧人，羊就分散了。’”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26:31)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万军之耶和华说：“刀剑哪，应当兴起，攻击我的牧人和我的同伴。击打牧人，羊就分散。我必反手加在微小者的身上。”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撒加利亚书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13:7)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“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Awake, O sword, against my shepherd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against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the man who stands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next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to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me,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declares the Lord of hosts. “Strike the shepherd, and the sheep will be scattered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;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I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will turn my hand against the little ones.“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磐石出水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511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694</Words>
  <Application>Microsoft Macintosh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DengXian</vt:lpstr>
      <vt:lpstr>DengXian Light</vt:lpstr>
      <vt:lpstr>Microsoft YaHei</vt:lpstr>
      <vt:lpstr>Arial</vt:lpstr>
      <vt:lpstr>Office Theme</vt:lpstr>
      <vt:lpstr>圣经的功用</vt:lpstr>
      <vt:lpstr>太初有道</vt:lpstr>
      <vt:lpstr>明白圣经</vt:lpstr>
      <vt:lpstr>吗哪</vt:lpstr>
      <vt:lpstr>磐石出水</vt:lpstr>
      <vt:lpstr>磐石出水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圣经的功用</dc:title>
  <dc:creator>Microsoft Office User</dc:creator>
  <cp:lastModifiedBy>Microsoft Office User</cp:lastModifiedBy>
  <cp:revision>1</cp:revision>
  <dcterms:created xsi:type="dcterms:W3CDTF">2019-02-09T16:58:52Z</dcterms:created>
  <dcterms:modified xsi:type="dcterms:W3CDTF">2019-02-09T17:05:57Z</dcterms:modified>
</cp:coreProperties>
</file>