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8" r:id="rId2"/>
    <p:sldId id="321" r:id="rId3"/>
    <p:sldId id="322" r:id="rId4"/>
    <p:sldId id="324" r:id="rId5"/>
    <p:sldId id="323" r:id="rId6"/>
    <p:sldId id="326" r:id="rId7"/>
    <p:sldId id="30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87"/>
    <p:restoredTop sz="86385"/>
  </p:normalViewPr>
  <p:slideViewPr>
    <p:cSldViewPr snapToGrid="0" snapToObjects="1">
      <p:cViewPr>
        <p:scale>
          <a:sx n="70" d="100"/>
          <a:sy n="70" d="100"/>
        </p:scale>
        <p:origin x="1048" y="8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2019/1/5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2019/1/5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4894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基督和祂的教会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85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为耶稣作见证（耶稣是神，是上帝的独生子；死而复活）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（耶稣）于是从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和众先知起，凡经上所指着自己的话都给他们讲解明白了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、先知的书和诗篇上所记的，凡指着我的话都必须应验。”（路加福音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因为他们还不明白圣经的意思，就是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耶稣必要从死里复活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 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20:9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929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为耶稣作见证（耶稣是神，是上帝的独生子；死而复活）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你们要谨慎，恐怕有人用他的理学和虚空的妄言，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不照着基督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，乃照人间的遗传和世上的小学，就把你们掳去。因为　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神本性一切的丰盛，都有形有体地居住在基督里面。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（歌罗西书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2:8-9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63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神本的查经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亚伯拉罕献以撒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22:1-19)</a:t>
            </a: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人的位置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好撒玛利亚人（路加福音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10:25-37)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66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神的工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耶稣回答说：“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...27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不要为那必坏的食物劳力，要为那存到永生的食物劳力，就是人子要赐给你们的，因为人子是父　神所印证的。”众人问他说：“我们当行什么，才算做　神的工呢？”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耶稣回答说：“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　神所差来的，这就是做　神的工。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你们要常在我里面，我也常在你们里面。枝子若不常在葡萄树上，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自己就不能结果子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；你们若不常在我里面，也是这样。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我是葡萄树，你们是枝子；常在我里面的，我也常在他里面，这人就多结果子。因为离了我，你们就不能做什么。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人若不常在我里面，就像枝子丢在外面枯干，人拾起来扔在火里烧了。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你们若常在我里面，我的话也常在你们里面；凡你们所愿意的，祈求就给你们成就。（约翰福音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15:4-6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882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16:15-19</a:t>
            </a: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耶稣说：“你们说我是谁？”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西门彼得回答说：“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你是基督，是永生　神的儿子。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耶稣对他说：“西门巴约拿，你是有福的！因为这不是属血肉的指示你的，乃是我在天上的父指示的。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我还告诉你：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你是彼得，我要把我的教会建造在这磐石上，阴间的权柄不能胜过他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（“权柄”原文作“门”）。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我要把天国的钥匙给你，凡你在地上所捆绑的，在天上也要捆绑；凡你在地上所释放的，在天上也要释放。”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基督和祂的教会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203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教会书信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教牧书信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启示：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	-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教会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，并且只有教会有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权柄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责任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诠释圣经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	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基督徒的生活以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教会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为中心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新约书信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273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40622</TotalTime>
  <Words>325</Words>
  <Application>Microsoft Macintosh PowerPoint</Application>
  <PresentationFormat>Widescreen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DengXian</vt:lpstr>
      <vt:lpstr>Microsoft YaHei</vt:lpstr>
      <vt:lpstr>Arial</vt:lpstr>
      <vt:lpstr>Office Theme</vt:lpstr>
      <vt:lpstr>基督和祂的教会</vt:lpstr>
      <vt:lpstr>圣经的功用</vt:lpstr>
      <vt:lpstr>圣经的功用</vt:lpstr>
      <vt:lpstr>神本的查经</vt:lpstr>
      <vt:lpstr>神的工</vt:lpstr>
      <vt:lpstr>基督和祂的教会</vt:lpstr>
      <vt:lpstr>新约书信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479</cp:revision>
  <cp:lastPrinted>2018-11-02T20:36:54Z</cp:lastPrinted>
  <dcterms:created xsi:type="dcterms:W3CDTF">2016-11-18T03:29:42Z</dcterms:created>
  <dcterms:modified xsi:type="dcterms:W3CDTF">2019-01-05T23:35:08Z</dcterms:modified>
</cp:coreProperties>
</file>