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8" r:id="rId2"/>
    <p:sldId id="316" r:id="rId3"/>
    <p:sldId id="307" r:id="rId4"/>
    <p:sldId id="319" r:id="rId5"/>
    <p:sldId id="32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47"/>
    <p:restoredTop sz="86385"/>
  </p:normalViewPr>
  <p:slideViewPr>
    <p:cSldViewPr snapToGrid="0" snapToObjects="1">
      <p:cViewPr>
        <p:scale>
          <a:sx n="70" d="100"/>
          <a:sy n="70" d="100"/>
        </p:scale>
        <p:origin x="1048" y="9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336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4E21-551E-F24B-BF85-4394579D2CA9}" type="datetimeFigureOut">
              <a:rPr kumimoji="1" lang="zh-CN" altLang="en-US" smtClean="0"/>
              <a:t>2018/12/27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4AB2E-B17D-5349-B5E4-3045C594432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3375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2018/12/27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12/27/18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5300" dirty="0">
                <a:latin typeface="Microsoft YaHei" charset="-122"/>
                <a:ea typeface="Microsoft YaHei" charset="-122"/>
                <a:cs typeface="Microsoft YaHei" charset="-122"/>
              </a:rPr>
              <a:t>圣诞是什么？ </a:t>
            </a:r>
            <a:r>
              <a:rPr lang="en-US" altLang="zh-CN" sz="53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53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zh-CN" altLang="en-US" sz="5300" dirty="0" smtClean="0">
                <a:latin typeface="Microsoft YaHei" charset="-122"/>
                <a:ea typeface="Microsoft YaHei" charset="-122"/>
                <a:cs typeface="Microsoft YaHei" charset="-122"/>
              </a:rPr>
              <a:t>耶稣是谁？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850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608" y="0"/>
            <a:ext cx="7077456" cy="71140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约翰福音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1:1-14</a:t>
            </a:r>
          </a:p>
          <a:p>
            <a:pPr marL="0" indent="0">
              <a:buNone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1:1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太初有道，道与　神同在，道就是　神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1:2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这道太初与　神同在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1:3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万物是藉着他造的；凡被造的，没有一样不是藉着他造的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1:4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生命在他里头，这生命就是人的光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光照在黑暗里，黑暗却不接受光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有一个人，是从　神那里差来的，名叫约翰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这人来，为要作见证，就是为光作见证，叫众人因他可以信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他不是那光，乃是要为光作见证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那光是真光，照亮一切生在世上的人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1:10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他在世界，世界也是藉着他造的，世界却不认识他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1:11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他到自己的地方来，自己的人倒不接待他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1:12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凡接待他的，就是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信他名的人，他就赐他们权柄，作　神的儿女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1:13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这等人不是从血气生的，不是从情欲生的，也不是从人意生的，乃是从　神生的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1:14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道成了肉身，住在我们中间，充充满满地有恩典，有真理。我们也见过他的荣光，正是父独生子的荣光。</a:t>
            </a:r>
            <a:endParaRPr lang="en-US" altLang="zh-CN" sz="2000" dirty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498080" y="-1"/>
            <a:ext cx="4693920" cy="685799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希伯来书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1:1-3</a:t>
            </a:r>
          </a:p>
          <a:p>
            <a:pPr marL="0" indent="0">
              <a:buNone/>
            </a:pPr>
            <a:endParaRPr lang="en-US" altLang="zh-CN" sz="105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1:1 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神既在古时藉着众先知多次多方地晓谕列祖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1:2 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就在这末世，藉着他儿子晓谕我们，又早已立他为承受万有的，也曾藉着他创造诸世界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1:3 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他是　神荣耀所发的光辉，是　神本体的真像，常用他权能的命令托住万有。他洗净了人的罪，就坐在高天至大者的右边。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7370064" y="-1"/>
            <a:ext cx="0" cy="68579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02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16:13-19</a:t>
            </a: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16:13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耶稣到了凯撒利亚腓立比的境内，就问门徒说：“人说我人子是谁？”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他们说：“有人说是施洗的约翰，有人说是以利亚，又有人说是耶利米或是先知里的一位。”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耶稣说：“你们说我是谁？”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16:16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西门彼得回答说：“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你是基督，是永生　神的儿子。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16:17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耶稣对他说：“西门巴约拿，你是有福的！因为这不是属血肉的指示你的，乃是我在天上的父指示的。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我还告诉你：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你是彼得，我要把我的教会建造在这磐石上，阴间的权柄不能胜过他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（“权柄”原文作“门”）。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16:19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我要把天国的钥匙给你，凡你在地上所捆绑的，在天上也要捆绑；凡你在地上所释放的，在天上也要释放。”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基督和祂的教会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273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箴言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8:22-36</a:t>
            </a: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8:22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在耶和华造化的起头，在太初创造万物之先，就有了我。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8:23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从亘古，从太初，未有世界以前，我已被立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8:24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没有深渊，没有大水的泉源，我已生出。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8:25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大山未曾奠定，小山未有之先，我已生出。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8:26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耶和华还没有创造大地和田野，并世上的土质，我已生出。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8:27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他立高天，我在那里；他在渊面的周围划出圆圈，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8:28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上使穹苍坚硬，下使渊源稳固，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8:29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为沧海定出界限，使水不越过他的命令，立定大地的根基。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8:30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那时，我在他那里为工师，日日为他所喜爱，常常在他面前踊跃，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8:31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踊跃在他为人预备可住之地，也喜悦住在世人之间。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8:32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众子啊，现在要听从我，因为谨守我道的，便为有福。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8:33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要听教训，就得智慧，不可弃绝。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8:34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听从我，日日在我门口仰望，在我门框旁边等候的，那人便为有福。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8:35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因为寻得我的，就寻得生命，也必蒙耶和华的恩惠。 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8:36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得罪我的，却害了自己的性命；恨恶我的，都喜爱死亡。”</a:t>
            </a:r>
          </a:p>
        </p:txBody>
      </p:sp>
    </p:spTree>
    <p:extLst>
      <p:ext uri="{BB962C8B-B14F-4D97-AF65-F5344CB8AC3E}">
        <p14:creationId xmlns:p14="http://schemas.microsoft.com/office/powerpoint/2010/main" val="3295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30:17-19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倘若你心里偏离，不肯听从，却被勾引去敬拜事奉别神，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我今日明明告诉你们：你们必要灭亡，在你过约旦河进去得为业的地上，你的日子必不长久。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我今日呼天唤地向你作见证，我将生死祸福陈明在你面前，所以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你要拣选生命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，使你和你的后裔都得存活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使徒行传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:36-39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故此，以色列全家当确实地知道，你们钉在十字架上的这位耶稣，　神已经立他为主，为基督了。” 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众人听见这话，觉得扎心，就对彼得和其余的使徒说：“弟兄们，我们当怎样行？” 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彼得说：“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你们各人要悔改，奉耶稣基督的名受洗，叫你们的罪得赦，就必领受所赐的圣灵； 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因为这应许是给你们和你们的儿女，并一切在远方的人，就是主我们　神所召来的。” 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拣选生命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413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39245</TotalTime>
  <Words>524</Words>
  <Application>Microsoft Macintosh PowerPoint</Application>
  <PresentationFormat>Widescreen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Calibri Light</vt:lpstr>
      <vt:lpstr>DengXian</vt:lpstr>
      <vt:lpstr>Microsoft YaHei</vt:lpstr>
      <vt:lpstr>Arial</vt:lpstr>
      <vt:lpstr>Office Theme</vt:lpstr>
      <vt:lpstr>圣诞是什么？  耶稣是谁？</vt:lpstr>
      <vt:lpstr>PowerPoint Presentation</vt:lpstr>
      <vt:lpstr>基督和祂的教会</vt:lpstr>
      <vt:lpstr>PowerPoint Presentation</vt:lpstr>
      <vt:lpstr>拣选生命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452</cp:revision>
  <cp:lastPrinted>2018-11-02T20:36:54Z</cp:lastPrinted>
  <dcterms:created xsi:type="dcterms:W3CDTF">2016-11-18T03:29:42Z</dcterms:created>
  <dcterms:modified xsi:type="dcterms:W3CDTF">2018-12-28T18:47:08Z</dcterms:modified>
</cp:coreProperties>
</file>