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93" r:id="rId3"/>
    <p:sldId id="305" r:id="rId4"/>
    <p:sldId id="281" r:id="rId5"/>
    <p:sldId id="297" r:id="rId6"/>
    <p:sldId id="304" r:id="rId7"/>
    <p:sldId id="306" r:id="rId8"/>
    <p:sldId id="299" r:id="rId9"/>
    <p:sldId id="307" r:id="rId10"/>
    <p:sldId id="308" r:id="rId11"/>
    <p:sldId id="309" r:id="rId12"/>
    <p:sldId id="310" r:id="rId13"/>
    <p:sldId id="319" r:id="rId14"/>
    <p:sldId id="311" r:id="rId15"/>
    <p:sldId id="320" r:id="rId16"/>
    <p:sldId id="322" r:id="rId17"/>
    <p:sldId id="325" r:id="rId18"/>
    <p:sldId id="323" r:id="rId19"/>
    <p:sldId id="312" r:id="rId20"/>
    <p:sldId id="321" r:id="rId21"/>
    <p:sldId id="324" r:id="rId22"/>
    <p:sldId id="313" r:id="rId23"/>
    <p:sldId id="326" r:id="rId24"/>
    <p:sldId id="327" r:id="rId25"/>
    <p:sldId id="328" r:id="rId26"/>
    <p:sldId id="329" r:id="rId27"/>
    <p:sldId id="294" r:id="rId28"/>
    <p:sldId id="330" r:id="rId29"/>
    <p:sldId id="336" r:id="rId30"/>
    <p:sldId id="347" r:id="rId31"/>
    <p:sldId id="338" r:id="rId32"/>
    <p:sldId id="339" r:id="rId33"/>
    <p:sldId id="348" r:id="rId34"/>
    <p:sldId id="340" r:id="rId35"/>
    <p:sldId id="341" r:id="rId36"/>
    <p:sldId id="349" r:id="rId37"/>
    <p:sldId id="342" r:id="rId38"/>
    <p:sldId id="343" r:id="rId39"/>
    <p:sldId id="301" r:id="rId40"/>
    <p:sldId id="335" r:id="rId41"/>
    <p:sldId id="331" r:id="rId42"/>
    <p:sldId id="333" r:id="rId43"/>
    <p:sldId id="29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49"/>
    <p:restoredTop sz="94708"/>
  </p:normalViewPr>
  <p:slideViewPr>
    <p:cSldViewPr snapToGrid="0" snapToObjects="1">
      <p:cViewPr varScale="1">
        <p:scale>
          <a:sx n="103" d="100"/>
          <a:sy n="103" d="100"/>
        </p:scale>
        <p:origin x="114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北国</a:t>
            </a:r>
            <a:r>
              <a:rPr lang="en-US" altLang="zh-CN" sz="3600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以色列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Microsoft YaHei" charset="-122"/>
              </a:rPr>
              <a:t>  -十个支派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 -撒玛利亚</a:t>
            </a:r>
          </a:p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南国</a:t>
            </a:r>
            <a:r>
              <a:rPr lang="en-US" altLang="zh-CN" sz="3600" dirty="0">
                <a:latin typeface="Microsoft YaHei"/>
                <a:ea typeface="Microsoft YaHei"/>
                <a:cs typeface="Calibri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犹大国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-两个支派（犹大，便雅悯）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-耶路撒冷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945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xx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行耶和华眼中看为正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恶的事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列王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4645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责备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预言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盼望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救主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/>
                <a:ea typeface="Microsoft YaHei"/>
                <a:cs typeface="Microsoft YaHei" charset="-122"/>
              </a:rPr>
              <a:t>先知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4360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以色列的战车马兵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以赛亚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zh-CN" altLang="en-US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先知</a:t>
            </a:r>
          </a:p>
        </p:txBody>
      </p:sp>
    </p:spTree>
    <p:extLst>
      <p:ext uri="{BB962C8B-B14F-4D97-AF65-F5344CB8AC3E}">
        <p14:creationId xmlns:p14="http://schemas.microsoft.com/office/powerpoint/2010/main" val="402340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主前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722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被亚述所掳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    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国为列国之首，人最着名，且为以色列家所归向，在锡安和撒玛利亚山安逸无虑的有祸了！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所以这些人必在被掳的人中首先被掳，舒身的人荒宴之乐必消灭了。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主耶和华万军之神指着自己起誓说：“我憎恶雅各的荣华，厌弃他的宫殿；因此，我必将城和其中所有的都交付敌人。”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阿摩司书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6:1-8)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    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亚述王上来攻击以色列遍地，上到撒马利亚，围困三年。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何细亚第九年，亚述王攻取了撒马利亚，将以色列人掳到亚述，把他们安置在哈腊与歌散的哈博河边，并玛代人的城邑。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以色列人犯耶罗波安所犯的一切罪，总不离开，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以致耶和华从自己面前赶出他们，正如藉他仆人众先知所说的。这样，以色列人从本地被掳到亚述，直到今日。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亚述王从巴比伦、古他、亚瓦、哈马，和西法瓦音迁移人来，安置在撒马利亚的城邑，代替以色列人，他们就得了撒马利亚，住在其中。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列王纪下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17:5-24)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277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被巴比伦所掳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犹大王约西亚的儿子约雅敬第四年，就是巴比伦王尼布甲尼撒的元年，耶和华论犹大众民的话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   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临到耶利米。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所以万军之耶和华如此说：“因为你们没有听从我的话，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我必召北方的众族和我仆人巴比伦王尼布甲尼撒来攻击这地，和这地的居民，并四围一切的国民。我要将他们尽行灭绝，以致他们令人惊骇、嗤笑，并且永久荒凉。”这是耶和华说的。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10“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我又要使欢喜和快乐的声音，新郎和新妇的声音，推磨的声音和灯的亮光，从他们中间止息。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这全地必然荒凉，令人惊骇，这些国民要服事巴比伦王七十年。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七十年满了以后，我必刑罚巴比伦王和那国民，并迦勒底人之地，因他们的罪孽使那地永远荒凉。”这是耶和华说的。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25:1-12)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826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耶和华如此说：“为巴比伦所定的七十年满了以后，我要眷顾你们，向你们成就我的恩言，使你们仍回此地。”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耶和华说：“我知道我向你们所怀的意念，是赐平安的意念，不是降灾祸的意念，要叫你们末后有指望。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你们要呼求我，祷告我，我就应允你们。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你们寻求我，若专心寻求我，就必寻见。”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耶和华说：“我必被你们寻见，我也必使你们被掳的人归回，将你们从各国中和我所赶你们到的各处招聚了来，又将你们带回我使你们被掳掠离开的地方。”这是耶和华说的。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29:10-14)</a:t>
            </a:r>
          </a:p>
          <a:p>
            <a:pPr marL="0" indent="0">
              <a:lnSpc>
                <a:spcPct val="120000"/>
              </a:lnSpc>
              <a:buNone/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013677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波斯王古列元年，耶和华为要应验藉耶利米口所说的话，就激动波斯王古列的心，使他下诏通告全国说：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波斯王古列如此说：‘耶和华天上的　神，已将天下万国赐给我，又嘱咐我在犹大的耶路撒冷为他建造殿宇。你们中间凡作他子民的，可以上去，愿耶和华他的　神与他同在。’”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历代志下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36:22-23)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166421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9F1CDB8-20B8-429D-A10A-56BEA473B3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062446"/>
              </p:ext>
            </p:extLst>
          </p:nvPr>
        </p:nvGraphicFramePr>
        <p:xfrm>
          <a:off x="1035698" y="1847248"/>
          <a:ext cx="9843796" cy="4673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6463">
                  <a:extLst>
                    <a:ext uri="{9D8B030D-6E8A-4147-A177-3AD203B41FA5}">
                      <a16:colId xmlns:a16="http://schemas.microsoft.com/office/drawing/2014/main" val="3067537804"/>
                    </a:ext>
                  </a:extLst>
                </a:gridCol>
                <a:gridCol w="2289834">
                  <a:extLst>
                    <a:ext uri="{9D8B030D-6E8A-4147-A177-3AD203B41FA5}">
                      <a16:colId xmlns:a16="http://schemas.microsoft.com/office/drawing/2014/main" val="2803973749"/>
                    </a:ext>
                  </a:extLst>
                </a:gridCol>
                <a:gridCol w="2140497">
                  <a:extLst>
                    <a:ext uri="{9D8B030D-6E8A-4147-A177-3AD203B41FA5}">
                      <a16:colId xmlns:a16="http://schemas.microsoft.com/office/drawing/2014/main" val="1219489842"/>
                    </a:ext>
                  </a:extLst>
                </a:gridCol>
                <a:gridCol w="4617002">
                  <a:extLst>
                    <a:ext uri="{9D8B030D-6E8A-4147-A177-3AD203B41FA5}">
                      <a16:colId xmlns:a16="http://schemas.microsoft.com/office/drawing/2014/main" val="3047606321"/>
                    </a:ext>
                  </a:extLst>
                </a:gridCol>
              </a:tblGrid>
              <a:tr h="5211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时间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主要人物 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事件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810456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被掳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605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但以理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但以理被掳到巴比伦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768670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597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以西结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以西结被掳到巴比伦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01313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586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耶利米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圣殿被毁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489818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回归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538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所罗巴伯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所罗巴伯率领第一批归回（重建圣殿</a:t>
                      </a:r>
                      <a:r>
                        <a:rPr lang="en-US" altLang="zh-CN" sz="2800" u="none" strike="noStrike" dirty="0">
                          <a:effectLst/>
                        </a:rPr>
                        <a:t>.</a:t>
                      </a:r>
                      <a:r>
                        <a:rPr lang="zh-CN" altLang="en-US" sz="2800" u="none" strike="noStrike" dirty="0">
                          <a:effectLst/>
                        </a:rPr>
                        <a:t> 哈该，撒加利亚）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16987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458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以斯拉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以斯拉率领第二批归回（重振民心）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469745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444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尼希米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尼希米率领第三批归回（重修城墙）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574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51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到了七月，以色列人住在自己的城里。那时，他们如同一人聚集在水门前的宽阔处，请文士以斯拉将耶和华藉摩西传给以色列人的律法书带来。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七月初一日，祭司以斯拉将律法书带到听了能明白的男女会众面前。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在水门前的宽阔处，从清早到晌午，在众男女一切听了能明白的人面前，读这律法书。众民侧耳而听。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文士以斯拉站在为这事特备的木台上。玛他提雅、示玛、亚奈雅、乌利亚、希勒家和玛西雅站在他的右边；毗大雅、米沙利、玛基雅、哈顺、哈拔大拿、撒迦利亚和米书兰站在他的左边。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以斯拉站在众民以上，在众民眼前展开这书。他一展开，众民就都站起来。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以斯拉称颂耶和华至大的　神，众民都举手应声说：“阿们！阿们！”就低头，面伏于地，敬拜耶和华。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耶书亚、巴尼、示利比、雅悯、亚谷、沙比太、荷第雅、玛西雅、基利他、亚撒利雅、约撒拔、哈难、毗莱雅和利未人使百姓明白律法；百姓都站在自己的地方。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他们清清楚楚地念　神的律法书，讲明意思，使百姓明白所念的。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省长尼希米和作祭司的文士以斯拉，并教训百姓的利未人，对众民说：“今日是耶和华你们　神的圣日，不要悲哀哭泣。”这是因为众民听见律法书上的话都哭了。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又对他们说：“你们去吃肥美的，喝甘甜的，有不能预备的，就分给他；因为今日是我们主的圣日。你们不要忧愁，因靠耶和华而得的喜乐是你们的力量。”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于是利未人使众民静默，说：“今日是圣日；不要作声，也不要忧愁。”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尼希米记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8:1-11)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重建</a:t>
            </a:r>
          </a:p>
        </p:txBody>
      </p:sp>
    </p:spTree>
    <p:extLst>
      <p:ext uri="{BB962C8B-B14F-4D97-AF65-F5344CB8AC3E}">
        <p14:creationId xmlns:p14="http://schemas.microsoft.com/office/powerpoint/2010/main" val="185984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你们当记念我仆人摩西的律法，就是我在何烈山为以色列众人所吩咐他的律例典章。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看哪！耶和华大而可畏之日未到以前，我必差遣先知以利亚到你们那里去！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他必使父亲的心转向儿女，儿女的心转向父亲，免得我来咒诅遍地。”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4:4-6)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</a:p>
        </p:txBody>
      </p:sp>
    </p:spTree>
    <p:extLst>
      <p:ext uri="{BB962C8B-B14F-4D97-AF65-F5344CB8AC3E}">
        <p14:creationId xmlns:p14="http://schemas.microsoft.com/office/powerpoint/2010/main" val="1463079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希腊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罗马 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希律在耶路撒冷扩建圣殿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</a:p>
        </p:txBody>
      </p:sp>
    </p:spTree>
    <p:extLst>
      <p:ext uri="{BB962C8B-B14F-4D97-AF65-F5344CB8AC3E}">
        <p14:creationId xmlns:p14="http://schemas.microsoft.com/office/powerpoint/2010/main" val="434526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撒都该人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法利赛人</a:t>
            </a:r>
            <a:endParaRPr lang="en-US" altLang="zh-CN" sz="4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艾赛尼派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奋锐党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教派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586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行神迹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讲道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>
                <a:latin typeface="Microsoft YaHei" charset="-122"/>
                <a:ea typeface="Microsoft YaHei" charset="-122"/>
                <a:cs typeface="Microsoft YaHei" charset="-122"/>
              </a:rPr>
              <a:t>受难和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主的作为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459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耶稣在门徒面前另外行了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许多神迹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，没有记在这书上。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但记这些事，要叫你们信耶稣是基督，是　神的儿子，并且叫你们信了他，就可以因他的名得生命。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20:30-31)</a:t>
            </a: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为这些事作见证，并且记载这些事的就是这门徒。我们也知道他的见证是真的。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25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耶稣所行的事还有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许多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；若是一一的都写出来，我想，所写的书，就是世界也容不下了。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21:24-25)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448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38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当时，有几个文士和法利赛人对耶稣说：“夫子，我们愿意你显个神迹给我们看。”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耶稣回答说：“一个邪恶、淫乱的世代求看神迹，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除了先知约拿的神迹以外，再没有神迹给他们看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40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约拿三日三夜在大鱼肚腹中，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人子也要这样三日三夜在地里头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41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当审判的时候，尼尼微人要起来定这世代的罪，因为尼尼微人听了约拿所传的，就悔改了；看哪，在这里有一人比约拿更大。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12:38-41)</a:t>
            </a: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当众人聚集的时候，耶稣开讲说：“这世代是一个邪恶的世代。他们求看神迹，除了约拿的神迹以外，再没有神迹给他们看。</a:t>
            </a:r>
            <a:b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约拿怎样为尼尼微人成了神迹，人子也要照样为这世代的人成了神迹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b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11:29-30)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840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那时，若有人对你们说‘基督在这里’，或说‘基督在那里’，你们不要信。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因为假基督、假先知将要起来，显大神迹、大奇事。倘若能行，连选民也就迷惑了。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25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看哪，我预先告诉你们了。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若有人对你们说，‘看哪，基督在旷野里’，你们不要出去；或说，‘看哪，基督在内屋中’，你们不要信。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闪电从东边发出，直照到西边；人子降临，也要这样。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>
                <a:latin typeface="Microsoft YaHei" charset="-122"/>
                <a:ea typeface="Microsoft YaHei" charset="-122"/>
                <a:cs typeface="Microsoft YaHei" charset="-122"/>
              </a:rPr>
              <a:t>24:23-27)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4671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法利赛人中的文士看见耶稣和罪人并税吏一同吃饭，就对他门徒说：“他和税吏并罪人一同吃喝吗？”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耶稣听见，就对他们说：“康健的人用不着医生，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有病的人才用得着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。我来本不是召义人，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乃是召罪人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马可福音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2:16-17)</a:t>
            </a: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小子们哪，不要被人诱惑。行义的才是义人，正如主是义的一样。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犯罪的是属魔鬼，因为魔鬼从起初就犯罪。　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神的儿子显现出来，为要除灭魔鬼的作为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凡从　神生的，就不犯罪，因　神的道（原文作“种”）存在他心里；他也不能犯罪，因为他是由　神生的。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3:7-9)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医病赶鬼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879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人无论犯什么罪，作什么恶，不可凭一个人的口作见证，总要凭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两三个人的口作见证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才可定案。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19:15)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9052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你们的律法上也记着说：‘两个人的见证是真的。’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8:17)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49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进入应许之地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士师治理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被掳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636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耶稣又对众人说：“我是世界的光。跟从我的，就不在黑暗里走，必要得着生命的光。”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法利赛人对他说：“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你是为自己作见证，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你的见证不真。”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耶稣说：“我虽然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为自己作见证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，我的见证还是真的。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16……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因为不是我独自在这里，还有差我来的父与我同在。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你们的律法上也记着说：‘</a:t>
            </a:r>
            <a:r>
              <a:rPr lang="zh-CN" altLang="en-US" sz="20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两个人的见证是真的。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我是为自己作见证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，还有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差我来的父也是为我作见证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他们就问他说：“你的父在哪里？”耶稣回答说：“你们不认识我，也不认识我的父；若是认识我，也就认识我的父。”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8:12-19)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4654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众百姓都受了洗，耶稣也受了洗。正祷告的时候，天就开了，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圣灵降临在他身上，形状仿佛鸽子；又有声音从天上来，说：“你是我的爱子，我喜悦你。”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3:21-22)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7731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人无论犯什么罪，作什么恶，不可凭一个人的口作见证，总要凭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两三个人的口作见证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才可定案。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19:15)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56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圣父，圣子，圣灵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三位一体 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11320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我若为自己作见证，我的见证就不真；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另有一位给我作见证，我也知道他给我作的见证是真的。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你们曾差人到约翰那里，他为真理作过见证。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5:31-33)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89961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约翰所作的见证记在下面：犹太人从耶路撒冷差祭司和利未人到约翰那里，问他说：“你是谁？”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他就明说，并不隐瞒；明说：“我不是基督。”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约翰回答说：“我是用水施洗，但有一位站在你们中间，是你们不认识的，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就是那在我以后来的，我给他解鞋带也不配。”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次日，约翰看见耶稣来到他那里，就说：“看哪，　神的羔羊，除去（或作“背负”）世人罪孽的。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这就是我曾说‘有一位在我以后来，反成了在我以前的，因他本来在我以前。’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我先前不认识他，如今我来用水施洗，为要叫他显明给以色列人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约翰又作见证说：“我曾看见圣灵仿佛鸽子从天降下，住在他的身上。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我先前不认识他，只是那差我来用水施洗的，对我说：‘你看见圣灵降下来，住在谁的身上，谁就是用圣灵施洗的。’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我看见了，就证明这是　神的儿子。”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1:19-34)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799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我若为自己作见证，我的见证就不真；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另有一位给我作见证，我也知道他给我作的见证是真的。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你们曾差人到约翰那里，他为真理作过见证。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其实我所受的见证不是从人来的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；然而我说这些话，为要叫你们得救。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5:31-34)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351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差我来的父也为我作过见证。你们从来没有听见他的声音，也没有看见他的形像。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你们并没有他的道存在心里，因为他所差来的，你们不信。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你们查考圣经（或作“应当查考圣经”），因你们以为内中有永生；给我作见证的就是这经。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5:37-39)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07217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但我要从父那里差保惠师来，就是从父出来真理的圣灵，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他来了，就要为我作见证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你们也要作见证，因为你们从起头就与我同在。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15:26-27)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65016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他们聚集的时候，问耶稣说：“主啊，你复兴以色列国就在这时候吗？”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耶稣对他们说：“父凭着自己的权柄所定的时候、日期，不是你们可以知道的。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圣灵降临在你们身上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，你们就必得着能力；并要在耶路撒冷、犹太全地和撒马利亚，直到地极，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作我的见证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1:6-8)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123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约书亚在世和约书亚死后，那些见耶和华为以色列人所行大事的长老还在的时候，百姓都事奉耶和华。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那世代的人也都归了自己的列祖。后来有别的世代兴起，不知道耶和华，也不知道耶和华为以色列人所行的事。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以色列人行耶和华眼中看为恶的事，去事奉诸巴力，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离弃了领他们出埃及地的耶和华、他们列祖的　神，去叩拜别神，就是四围列国的神，惹耶和华发怒。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他们无论往何处去，耶和华都以灾祸攻击他们，正如耶和华所说的话，又如耶和华向他们所起的誓。他们便极其困苦。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耶和华为他们兴起士师，就与那士师同在。士师在世的一切日子，耶和华拯救他们脱离仇敌的手。他们因受欺压扰害，就哀声叹气，所以耶和华后悔了。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及至士师死后，他们就转去行恶，比他们列祖更甚，去事奉叩拜别神，总不断绝顽梗的恶行。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2:7-19)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那时，以色列中没有王，各人任意而行。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17:6,21:25)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士师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1968956-60E2-49FE-BCFC-3E63BB45FFED}"/>
              </a:ext>
            </a:extLst>
          </p:cNvPr>
          <p:cNvSpPr/>
          <p:nvPr/>
        </p:nvSpPr>
        <p:spPr>
          <a:xfrm>
            <a:off x="1756231" y="5558971"/>
            <a:ext cx="8926286" cy="11161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F2ABCA-D9E3-4BE2-821A-4E6D2EE8C475}"/>
              </a:ext>
            </a:extLst>
          </p:cNvPr>
          <p:cNvSpPr/>
          <p:nvPr/>
        </p:nvSpPr>
        <p:spPr>
          <a:xfrm>
            <a:off x="1741714" y="1825624"/>
            <a:ext cx="8926286" cy="2528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圣父                     圣灵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圣子                   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罪人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三位一体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460D4DF3-F565-4048-8FF1-0BA032FD70DF}"/>
              </a:ext>
            </a:extLst>
          </p:cNvPr>
          <p:cNvSpPr/>
          <p:nvPr/>
        </p:nvSpPr>
        <p:spPr>
          <a:xfrm rot="5400000">
            <a:off x="50800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54C27C6-9C20-4A27-ACEB-EB3071952509}"/>
              </a:ext>
            </a:extLst>
          </p:cNvPr>
          <p:cNvSpPr/>
          <p:nvPr/>
        </p:nvSpPr>
        <p:spPr>
          <a:xfrm rot="3174602" flipV="1">
            <a:off x="3924567" y="2987254"/>
            <a:ext cx="1693051" cy="258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89183A35-B261-43D7-970C-CD23612C617E}"/>
              </a:ext>
            </a:extLst>
          </p:cNvPr>
          <p:cNvSpPr/>
          <p:nvPr/>
        </p:nvSpPr>
        <p:spPr>
          <a:xfrm rot="8231527" flipV="1">
            <a:off x="6150667" y="2948626"/>
            <a:ext cx="1864867" cy="29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14">
            <a:extLst>
              <a:ext uri="{FF2B5EF4-FFF2-40B4-BE49-F238E27FC236}">
                <a16:creationId xmlns:a16="http://schemas.microsoft.com/office/drawing/2014/main" id="{460D4DF3-F565-4048-8FF1-0BA032FD70DF}"/>
              </a:ext>
            </a:extLst>
          </p:cNvPr>
          <p:cNvSpPr/>
          <p:nvPr/>
        </p:nvSpPr>
        <p:spPr>
          <a:xfrm rot="16200000">
            <a:off x="53848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54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你们查考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。（或作应当查考圣经）因你们以为内中有永生。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>
              <a:lnSpc>
                <a:spcPct val="120000"/>
              </a:lnSpc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（耶稣）于是从摩西和众先知起，凡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经上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所指着自己的话都给他们讲解明白了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先知的书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上所记的，凡指着我的话都必须应验。”（路加福音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24:27,44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704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耶稣在门徒面前另外行了许多神迹，没有记在这书上。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但记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这些事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，要叫你们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信耶稣是基督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，是　神的儿子，并且叫你们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信了他，就可以因他的名得生命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20:30-31)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因信称义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见证，相信，称义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53931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要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使他们真知　神的奥秘就是基督；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所积蓄的一切智慧知识，都在他里面藏着。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我说这话，免得有人用花言巧语迷惑你们。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你们要谨慎，恐怕有人用他的理学和虚空的妄言，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不照着基督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，乃</a:t>
            </a:r>
            <a:r>
              <a:rPr lang="zh-CN" altLang="en-US" sz="3600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照人间的遗传和世上的小学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，就把你们掳去。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　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神本性一切的丰盛，都有形有体地居住在基督里面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歌罗西书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2:2-9)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警示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191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扫罗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虔诚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犯罪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5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那时，王对先知拿单说：“看哪，我住在香柏木的宫中，　神的约柜反在幔子里。”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当夜耶和华的话临到拿单说：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现在你要告诉我仆人大卫说：‘万军之耶和华如此说：我从羊圈中将你召来，叫你不再跟从羊群，立你作我民以色列的君。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并且我耶和华应许你，必为你建立家室。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你寿数满足，与你列祖同睡的时候，我必使你的后裔接续你的位，我也必坚定他的国。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他必为我的名建造殿宇，我必坚定他的国位，直到永远。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我要作他的父，他要作我的子；他若犯了罪，我必用人的杖责打他，用人的鞭责罚他。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但我的慈爱仍不离开他，像离开在你面前所废弃的扫罗一样。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你的家和你的国，必在我（原文作“你”）面前永远坚立。你的国位也必坚定，直到永远。’”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撒母耳记下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7:2-16)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他的政权与平安必加增无穷。他必在大卫的宝座上治理他的国，以公平公义使国坚定稳固，从今直到永远。万军之耶和华的热心必成就这事。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9:7)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685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智慧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拜偶像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所以耶和华对他说：“你既行了这事，不遵守我所吩咐你守的约和律例，我必将你的国夺回，赐给你的臣子。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然而，因你父亲大卫的缘故，我不在你活着的日子行这事，必从你儿子的手中将国夺回。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只是我不将全国夺回，要因我仆人大卫和我所选择的耶路撒冷，还留一支派给你的儿子。”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列王纪上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11:11-13)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811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7772</TotalTime>
  <Words>5530</Words>
  <Application>Microsoft Office PowerPoint</Application>
  <PresentationFormat>Widescreen</PresentationFormat>
  <Paragraphs>274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Microsoft YaHei</vt:lpstr>
      <vt:lpstr>Arial</vt:lpstr>
      <vt:lpstr>Calibri</vt:lpstr>
      <vt:lpstr>Calibri Light</vt:lpstr>
      <vt:lpstr>Office Theme</vt:lpstr>
      <vt:lpstr>PowerPoint Presentation</vt:lpstr>
      <vt:lpstr>主前以色列历史</vt:lpstr>
      <vt:lpstr>主前以色列历史</vt:lpstr>
      <vt:lpstr>士师</vt:lpstr>
      <vt:lpstr>建国</vt:lpstr>
      <vt:lpstr>大卫</vt:lpstr>
      <vt:lpstr>大卫</vt:lpstr>
      <vt:lpstr>所罗门</vt:lpstr>
      <vt:lpstr>所罗门</vt:lpstr>
      <vt:lpstr>分裂</vt:lpstr>
      <vt:lpstr>列王</vt:lpstr>
      <vt:lpstr>先知</vt:lpstr>
      <vt:lpstr>先知</vt:lpstr>
      <vt:lpstr>被掳-北国</vt:lpstr>
      <vt:lpstr>被掳-南国</vt:lpstr>
      <vt:lpstr>回归</vt:lpstr>
      <vt:lpstr>回归</vt:lpstr>
      <vt:lpstr>被掳-回归</vt:lpstr>
      <vt:lpstr>重建</vt:lpstr>
      <vt:lpstr>玛拉基书</vt:lpstr>
      <vt:lpstr>两约之间</vt:lpstr>
      <vt:lpstr>两约之间-教派</vt:lpstr>
      <vt:lpstr>主的作为</vt:lpstr>
      <vt:lpstr>神迹</vt:lpstr>
      <vt:lpstr>神迹</vt:lpstr>
      <vt:lpstr>神迹</vt:lpstr>
      <vt:lpstr>医病赶鬼</vt:lpstr>
      <vt:lpstr>见证</vt:lpstr>
      <vt:lpstr>见证</vt:lpstr>
      <vt:lpstr>见证</vt:lpstr>
      <vt:lpstr>见证</vt:lpstr>
      <vt:lpstr>见证</vt:lpstr>
      <vt:lpstr>三位一体 &amp;&amp; 见证</vt:lpstr>
      <vt:lpstr>见证</vt:lpstr>
      <vt:lpstr>见证</vt:lpstr>
      <vt:lpstr>见证</vt:lpstr>
      <vt:lpstr>见证</vt:lpstr>
      <vt:lpstr>见证</vt:lpstr>
      <vt:lpstr>见证</vt:lpstr>
      <vt:lpstr>三位一体</vt:lpstr>
      <vt:lpstr>圣经的功用</vt:lpstr>
      <vt:lpstr>因信称义-见证，相信，称义</vt:lpstr>
      <vt:lpstr>警示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Shuangxi Ren</cp:lastModifiedBy>
  <cp:revision>474</cp:revision>
  <dcterms:created xsi:type="dcterms:W3CDTF">2016-11-18T03:29:42Z</dcterms:created>
  <dcterms:modified xsi:type="dcterms:W3CDTF">2021-08-01T01:05:05Z</dcterms:modified>
</cp:coreProperties>
</file>