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76" r:id="rId2"/>
    <p:sldId id="286" r:id="rId3"/>
    <p:sldId id="292" r:id="rId4"/>
    <p:sldId id="293" r:id="rId5"/>
    <p:sldId id="294" r:id="rId6"/>
    <p:sldId id="296" r:id="rId7"/>
    <p:sldId id="295" r:id="rId8"/>
    <p:sldId id="288" r:id="rId9"/>
    <p:sldId id="290" r:id="rId10"/>
    <p:sldId id="287" r:id="rId11"/>
    <p:sldId id="289" r:id="rId12"/>
    <p:sldId id="297" r:id="rId13"/>
    <p:sldId id="2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48"/>
    <p:restoredTop sz="91423"/>
  </p:normalViewPr>
  <p:slideViewPr>
    <p:cSldViewPr snapToGrid="0" snapToObjects="1">
      <p:cViewPr varScale="1">
        <p:scale>
          <a:sx n="81" d="100"/>
          <a:sy n="81" d="100"/>
        </p:scale>
        <p:origin x="200" y="264"/>
      </p:cViewPr>
      <p:guideLst/>
    </p:cSldViewPr>
  </p:slideViewPr>
  <p:outlineViewPr>
    <p:cViewPr>
      <p:scale>
        <a:sx n="33" d="100"/>
        <a:sy n="33" d="100"/>
      </p:scale>
      <p:origin x="0" y="-35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2018/10/18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10/18/18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dirty="0" smtClean="0">
                <a:latin typeface="Microsoft YaHei" charset="-122"/>
                <a:ea typeface="Microsoft YaHei" charset="-122"/>
                <a:cs typeface="Microsoft YaHei" charset="-122"/>
              </a:rPr>
              <a:t>应许之子 </a:t>
            </a:r>
            <a:r>
              <a:rPr lang="en-US" altLang="zh-CN" sz="66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6600" dirty="0" smtClean="0">
                <a:latin typeface="Microsoft YaHei" charset="-122"/>
                <a:ea typeface="Microsoft YaHei" charset="-122"/>
                <a:cs typeface="Microsoft YaHei" charset="-122"/>
              </a:rPr>
              <a:t> 亚伯拉罕献以撒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937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你们的祖宗亚伯拉罕欢欢喜喜地仰望我的日子，既看见了，就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快乐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恐惧战兢？欢喜快乐？</a:t>
            </a:r>
            <a:endParaRPr lang="en-US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52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1434"/>
            <a:ext cx="10515600" cy="64165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51-59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8:51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我实实在在的告诉你们、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人若遵守我的道、就永远不见死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8:52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犹太人对他说、现在我们知道你是鬼附着的。亚伯拉罕死了、众先知也死了．你还说人若遵守我的道、就永远不尝死味。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8:53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难道你比我们的祖宗亚伯拉罕还大么。他死了、众先知也死了．你将自己当作甚么人呢。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8:54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耶稣回答说、我若荣耀自己、我的荣耀就算不得甚么．荣耀我的乃是我的父、就是你们所说是你们的　神。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你们未曾认识他．我却认识他．我若说不认识他、我就是说谎的、像你们一样、但我认识他、也遵守他的道。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8:56 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你们的祖宗亚伯拉罕欢欢喜喜的仰望我的日子．既看见了、就快乐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8:57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犹太人说、你还没有五十岁、岂见过亚伯拉罕呢。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耶稣说、我实实在在的告诉你们、还没有亚伯拉罕、就有了我。</a:t>
            </a: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8:59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于是他们拿石头要打他．耶稣却躲藏、从殿里出去了。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496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但保惠师，就是父因我的名所要差来的圣灵，他要将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一切的事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指教你们，并且要叫你们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想起我对你们所说的一切话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我还有好些事要告诉你们，但你们现在担当不了（或作“不能领会”）。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只等真理的圣灵来了，他要引导你们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进入一切的真理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，因为他不是凭自己说的，乃是把他所听见的都说出来，并要把将来的事告诉你们。（约翰福音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12-13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真理的圣灵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5310"/>
            <a:ext cx="10515600" cy="654269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53:1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我们所传的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、有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谁信呢．耶和华的膀臂向谁显露呢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53:2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他在耶和华面前生长如嫩芽、像根出于干地．他无佳形美容、我们看见他的时候、也无美貌使我们羡慕他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53:3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他被藐视、被人厌弃、多受痛苦、常经忧患。他被藐视、好像被人掩面不看的一样．我们也不尊重他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53:4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他诚然担当我们的忧患、背负我们的痛苦．我们却以为他受责罚、被　神击打苦待了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53:5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那知他为我们的过犯受害、为我们的罪孽压伤．因他受的刑罚我们得平安．因他受的鞭伤我们得医治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53:6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我们都如羊走迷、各人偏行己路．耶和华使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我们众人的罪孽都归在他身上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53:7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他被欺压、在受苦的时候却不开口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．他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像羊羔被牵到宰杀之地、又像羊在剪毛的人手下无声、他也是这样不开口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53:8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因受欺压和审判他被夺去．至于他同世的人、谁想他受鞭打、从活人之地被剪除、是因我百姓的罪过呢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53:9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他虽然未行强暴、口中也没有诡诈、人还使他与恶人同埋．谁知死的时候与财主同葬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53:10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耶和华却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定意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他压伤、使他受痛苦．耶和华以他为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赎罪祭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．他必看见后裔、并且延长年日。耶和华所喜悦的事、必在他手中亨通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1-10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737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1-4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: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 耶和华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对亚伯兰说、你要离开本地、本族、父家、往我所要指示你的地去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12:2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8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sz="2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必叫你成为大国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．我必赐福给你、叫你的名为大、你也要叫别人得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福．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12:3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 为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你祝福的、我必赐福与他、那咒诅你的、我必咒诅他、地上的万族都要因你得福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12:4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 亚伯兰</a:t>
            </a: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就照着耶和华的吩咐去了．罗得也和他同去．亚伯兰出哈兰的时候、年</a:t>
            </a:r>
            <a:r>
              <a:rPr lang="zh-CN" altLang="en-US" sz="28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七十五岁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呼召，赐福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89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2-6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15:2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亚伯兰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说、主耶和华阿、我既无子、你还赐我甚么呢．并且要承受我家业的、是大马色人以利以谢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15:3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亚伯兰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又说、你没有给我儿子、那生在我家中的人、就是我的后嗣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15:4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耶和华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又有话对他说、这人必不成为你的后嗣、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你本身所生的、才成为你的后嗣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15:5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于是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领他走到外边、说、你向天观看、数算众星、能数得过来么．又对他说、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你的后裔将要如此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15:6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亚伯兰</a:t>
            </a:r>
            <a:r>
              <a:rPr lang="zh-CN" altLang="en-US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信耶和华、耶和华就以此为他的义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无子嗣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5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1-4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16:1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亚伯兰的妻子撒莱不给他生儿女．撒莱有一个使女名叫夏甲、是埃及人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16:2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撒莱对亚伯兰说、耶和华使我不能生育、求你和我的使女同房、或者我可以因他得孩子。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得孩子原文作被建立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亚伯兰听从了撒莱的话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16:3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于是亚伯兰的妻子撒莱、将使女埃及人夏甲给了丈夫为妾．那时亚伯兰在迦南已经住了十年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16:4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亚伯兰与夏甲同房、夏甲就怀了孕．他见自己有孕、就小看他的主母。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16:15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后来夏甲给亚伯兰生了一个儿子．亚伯兰给他起名叫以实玛利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16:16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夏甲给亚伯兰生以实玛利的时候、亚伯兰年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八十六岁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使女生子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434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亚伯兰年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九十九岁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的时候、耶和华向他显现、对他说、我是全能的　神、你当在我面前作完全人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就与你立约、使你的后裔极其繁多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亚伯兰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俯伏在地、　神又对他说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与你立约、你要作多国的父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从此以后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、你的名不再叫亚伯兰、要叫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、因为我已立你作多国的父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必使你的后裔极其繁多、国度从你而立、君王从你而出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又对亚伯拉罕说、你的妻子撒莱、不可再叫撒莱、他的名要叫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撒拉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必赐福给他、也要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使你从他得一个儿子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、我要赐福给他、他也要作多国之母、必有百姓的君王从他而出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就俯伏在地喜笑、心里说、一百岁的人、还能得孩子么．撒拉已经九十岁了、还能生养么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对　神说、但愿以实玛利活在你面前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不然、你妻子撒拉要给你生一个儿子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、你要给他起名叫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、我要与他坚定所立的约、作他后裔永远的约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15-19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使女生子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306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014"/>
            <a:ext cx="10515600" cy="6589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章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18:1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耶和华在幔利橡树那里、向亚伯拉罕显现出来．那时正热、亚伯拉罕坐在帐棚门口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18:2	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举目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观看、见有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三个人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在对面站着．他一见、就从帐棚门口跑去迎接他们、俯伏在地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18:3	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说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我主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、我若在你眼前蒙恩、求你不要离开仆人往前去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18:10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三人中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有一位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说、到明年这时候、我必要回到你这里、你的妻子撒拉必生一个儿子．撒拉在那人后边的帐棚门口、也听见了这话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18:11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亚伯拉罕和撒拉年纪老迈、撒拉的月经已断绝了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18:12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撒拉心里暗笑、说、我既已衰败、我主也老迈、岂能有这喜事呢。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18:13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耶和华对亚伯拉罕说、撒拉为甚么暗笑、说、我既已年老、果真能生养吗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18:14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耶和华岂有难成的事么．到了日期、明年这时候、我必回到你这里、撒拉必生一个儿子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18:15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撒拉就害怕、不承认、说、我没有笑．那位说、不然、你实在笑了。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18:22	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二人转身离开那里、向所多玛去、但亚伯拉罕仍旧站在耶和华面前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361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按着先前的话、眷顾撒拉、便照他所说的给撒拉成就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当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亚伯拉罕年老的时候、撒拉怀了孕．到　神所说的日期、就给亚伯拉罕生了一个儿子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给撒拉所生的儿子起名叫以撒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孩子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渐长、就断了奶．以撒断奶的日子、亚伯拉罕设摆丰盛的筵席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当时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、撒拉看见埃及人夏甲给亚伯拉罕所生的儿子戏笑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就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对亚伯拉罕说、你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把这使女、和他儿子赶出去、因为这使女的儿子、不可与我的儿子以撒、一同承受产业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因他儿子的缘故很忧愁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神对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亚伯拉罕说、你不必为这童子和你的使女忧愁、凡撒拉对你说的话、你都该听从．因为</a:t>
            </a:r>
            <a:r>
              <a:rPr lang="zh-CN" altLang="en-US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从以撒生的、才要称为你的后裔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至于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使女的儿子、我也必使他的后裔成立一国、因为他是你所生的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1-13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以撒降生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777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应许，以撒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出生 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457200" lvl="1" indent="0"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天地的主，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生命的主</a:t>
            </a:r>
            <a:endParaRPr lang="en-US" altLang="zh-CN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神的“自相矛盾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后裔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（生）， 献为燔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祭（死）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神对亚伯拉罕说：“你不必为这童子和你的使女忧愁，凡撒拉对你说的话，你都该听从，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因为从以撒生的，才要称为你的后裔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。（创世记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死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而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复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活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亚伯拉罕因着信、被试验的时候、就把以撒献上．这便是那欢喜领受应许的、将自己独生的儿子献上。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论到这儿子曾有话说、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『</a:t>
            </a:r>
            <a:r>
              <a:rPr lang="zh-CN" altLang="en-US" sz="2000" i="1" dirty="0">
                <a:latin typeface="Microsoft YaHei" charset="-122"/>
                <a:ea typeface="Microsoft YaHei" charset="-122"/>
                <a:cs typeface="Microsoft YaHei" charset="-122"/>
              </a:rPr>
              <a:t>从以撒生的才要称为你的后裔．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』19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以为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　神还能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叫人从死里复活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．他也彷彿从死中得回他的儿子来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希伯来书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17-19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看见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68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到了第三日、亚伯拉罕举目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远远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看见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那地方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0"/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你们的祖宗亚伯拉罕欢欢喜喜地仰望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我的日子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既</a:t>
            </a:r>
            <a:r>
              <a:rPr lang="zh-CN" altLang="en-US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看见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了，就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快乐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0"/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Your father Abraham rejoiced at the thought of seeing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my day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; he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saw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it and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was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glad.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看见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023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26612</TotalTime>
  <Words>851</Words>
  <Application>Microsoft Macintosh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应许之子 - 亚伯拉罕献以撒</vt:lpstr>
      <vt:lpstr>这些事以后 – 呼召，赐福</vt:lpstr>
      <vt:lpstr>这些事以后 – 无子嗣</vt:lpstr>
      <vt:lpstr>这些事以后 – 使女生子</vt:lpstr>
      <vt:lpstr>这些事以后 – 使女生子</vt:lpstr>
      <vt:lpstr>PowerPoint Presentation</vt:lpstr>
      <vt:lpstr>这些事以后 – 以撒降生</vt:lpstr>
      <vt:lpstr>看见</vt:lpstr>
      <vt:lpstr>看见</vt:lpstr>
      <vt:lpstr>恐惧战兢？欢喜快乐？</vt:lpstr>
      <vt:lpstr>PowerPoint Presentation</vt:lpstr>
      <vt:lpstr>真理的圣灵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265</cp:revision>
  <dcterms:created xsi:type="dcterms:W3CDTF">2016-11-18T03:29:42Z</dcterms:created>
  <dcterms:modified xsi:type="dcterms:W3CDTF">2018-10-19T21:54:55Z</dcterms:modified>
</cp:coreProperties>
</file>