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87" r:id="rId2"/>
    <p:sldId id="283" r:id="rId3"/>
    <p:sldId id="290" r:id="rId4"/>
    <p:sldId id="296" r:id="rId5"/>
    <p:sldId id="284" r:id="rId6"/>
    <p:sldId id="294" r:id="rId7"/>
    <p:sldId id="278" r:id="rId8"/>
    <p:sldId id="291" r:id="rId9"/>
    <p:sldId id="292" r:id="rId10"/>
    <p:sldId id="293" r:id="rId11"/>
    <p:sldId id="279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1289"/>
    <p:restoredTop sz="94708"/>
  </p:normalViewPr>
  <p:slideViewPr>
    <p:cSldViewPr snapToGrid="0" snapToObjects="1">
      <p:cViewPr varScale="1">
        <p:scale>
          <a:sx n="65" d="100"/>
          <a:sy n="65" d="100"/>
        </p:scale>
        <p:origin x="216" y="6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10/11/18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60566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10/11/18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89652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10/11/18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2218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10/11/18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90347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10/11/18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094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10/11/18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33910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10/11/18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06288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10/11/18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2623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10/11/18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02542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10/11/18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649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10/11/18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21575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CDBB27-0E9C-DD49-A12C-59B362B9041C}" type="datetimeFigureOut">
              <a:rPr lang="en-US" smtClean="0"/>
              <a:t>10/11/18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04625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0518" y="2256555"/>
            <a:ext cx="105156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zh-CN" altLang="en-US" sz="8000" dirty="0" smtClean="0">
                <a:latin typeface="Microsoft YaHei" charset="-122"/>
                <a:ea typeface="Microsoft YaHei" charset="-122"/>
                <a:cs typeface="Microsoft YaHei" charset="-122"/>
              </a:rPr>
              <a:t>启示</a:t>
            </a:r>
            <a:r>
              <a:rPr lang="en-US" altLang="zh-CN" sz="8000" dirty="0" smtClean="0">
                <a:latin typeface="Microsoft YaHei" charset="-122"/>
                <a:ea typeface="Microsoft YaHei" charset="-122"/>
                <a:cs typeface="Microsoft YaHei" charset="-122"/>
              </a:rPr>
              <a:t/>
            </a:r>
            <a:br>
              <a:rPr lang="en-US" altLang="zh-CN" sz="8000" dirty="0" smtClean="0">
                <a:latin typeface="Microsoft YaHei" charset="-122"/>
                <a:ea typeface="Microsoft YaHei" charset="-122"/>
                <a:cs typeface="Microsoft YaHei" charset="-122"/>
              </a:rPr>
            </a:br>
            <a:r>
              <a:rPr lang="en-US" altLang="zh-CN" sz="3600" dirty="0" smtClean="0">
                <a:latin typeface="Microsoft YaHei" charset="-122"/>
                <a:ea typeface="Microsoft YaHei" charset="-122"/>
                <a:cs typeface="Microsoft YaHei" charset="-122"/>
              </a:rPr>
              <a:t/>
            </a:r>
            <a:br>
              <a:rPr lang="en-US" altLang="zh-CN" sz="3600" dirty="0" smtClean="0">
                <a:latin typeface="Microsoft YaHei" charset="-122"/>
                <a:ea typeface="Microsoft YaHei" charset="-122"/>
                <a:cs typeface="Microsoft YaHei" charset="-122"/>
              </a:rPr>
            </a:br>
            <a:r>
              <a:rPr lang="zh-CN" altLang="en-US" sz="5300" dirty="0" smtClean="0">
                <a:latin typeface="Microsoft YaHei" charset="-122"/>
                <a:ea typeface="Microsoft YaHei" charset="-122"/>
                <a:cs typeface="Microsoft YaHei" charset="-122"/>
              </a:rPr>
              <a:t>起初，神创造天地。</a:t>
            </a:r>
            <a:endParaRPr lang="en-US" sz="8000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098039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忌邪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的神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032375"/>
          </a:xfrm>
        </p:spPr>
        <p:txBody>
          <a:bodyPr>
            <a:normAutofit/>
          </a:bodyPr>
          <a:lstStyle/>
          <a:p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不可敬拜别神，因为耶和华是</a:t>
            </a:r>
            <a:r>
              <a:rPr lang="zh-CN" altLang="en-US" sz="24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忌邪的　神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，名为忌邪者。（出埃及记</a:t>
            </a: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34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：</a:t>
            </a: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14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en-US" altLang="zh-CN" sz="24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endParaRPr lang="en-US" altLang="zh-CN" sz="24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r>
              <a:rPr lang="en-US" altLang="zh-CN" sz="2400" dirty="0" smtClean="0">
                <a:latin typeface="Microsoft YaHei" charset="-122"/>
                <a:ea typeface="Microsoft YaHei" charset="-122"/>
                <a:cs typeface="Microsoft YaHei" charset="-122"/>
              </a:rPr>
              <a:t>6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我耶和华凭公义召你，必搀扶你的手，保守你，使你作众民的中保（“中保”原文作“约”），作外邦人的光，</a:t>
            </a: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7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开瞎子的眼，领被囚的出牢狱，领坐黑暗的出监牢。</a:t>
            </a: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8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我是耶和华，这是我的名。</a:t>
            </a:r>
            <a:r>
              <a:rPr lang="zh-CN" altLang="en-US" sz="24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我必不将我的荣耀归给假神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，也不将我的称赞归给雕刻的偶像。（以赛亚书</a:t>
            </a: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42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：</a:t>
            </a: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6-8</a:t>
            </a: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en-US" altLang="zh-CN" sz="24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endParaRPr lang="en-US" altLang="zh-CN" sz="24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我为自己的缘故必行这事，我焉能使我的名被亵渎？</a:t>
            </a:r>
            <a:r>
              <a:rPr lang="zh-CN" altLang="en-US" sz="24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我必不将我的荣耀归给假神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。（以赛亚书</a:t>
            </a: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48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：</a:t>
            </a: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11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en-US" altLang="zh-CN" sz="24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endParaRPr lang="en-US" altLang="zh-CN" sz="2400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3458317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两个国度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032375"/>
          </a:xfrm>
        </p:spPr>
        <p:txBody>
          <a:bodyPr>
            <a:normAutofit/>
          </a:bodyPr>
          <a:lstStyle/>
          <a:p>
            <a:pPr marL="228600" lvl="1">
              <a:spcBef>
                <a:spcPts val="1000"/>
              </a:spcBef>
            </a:pPr>
            <a:r>
              <a:rPr lang="en-US" altLang="zh-CN" sz="2000" dirty="0">
                <a:latin typeface="Microsoft YaHei" charset="-122"/>
                <a:ea typeface="Microsoft YaHei" charset="-122"/>
                <a:cs typeface="Microsoft YaHei" charset="-122"/>
              </a:rPr>
              <a:t>36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耶稣回答说：“</a:t>
            </a:r>
            <a:r>
              <a:rPr lang="zh-CN" altLang="en-US" sz="20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我的国不属这世界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。我的国若属这世界，我的臣仆必要争战，使我不至于被交给犹太人；只是我的国不属这世界。”（约翰福音</a:t>
            </a:r>
            <a:r>
              <a:rPr lang="en-US" altLang="zh-CN" sz="2000" dirty="0">
                <a:latin typeface="Microsoft YaHei" charset="-122"/>
                <a:ea typeface="Microsoft YaHei" charset="-122"/>
                <a:cs typeface="Microsoft YaHei" charset="-122"/>
              </a:rPr>
              <a:t>18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：</a:t>
            </a:r>
            <a:r>
              <a:rPr lang="en-US" altLang="zh-CN" sz="2000" dirty="0">
                <a:latin typeface="Microsoft YaHei" charset="-122"/>
                <a:ea typeface="Microsoft YaHei" charset="-122"/>
                <a:cs typeface="Microsoft YaHei" charset="-122"/>
              </a:rPr>
              <a:t>36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en-US" altLang="zh-CN" sz="20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endParaRPr lang="en-US" sz="20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r>
              <a:rPr lang="en-US" altLang="zh-CN" sz="2000" dirty="0">
                <a:latin typeface="Microsoft YaHei" charset="-122"/>
                <a:ea typeface="Microsoft YaHei" charset="-122"/>
                <a:cs typeface="Microsoft YaHei" charset="-122"/>
              </a:rPr>
              <a:t>16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因为凡世界上的事，就像肉体的情欲，眼目的情欲，并今生的骄傲，都不是从父来的，乃是从世界来的。</a:t>
            </a:r>
            <a:r>
              <a:rPr lang="en-US" altLang="zh-CN" sz="2000" dirty="0">
                <a:latin typeface="Microsoft YaHei" charset="-122"/>
                <a:ea typeface="Microsoft YaHei" charset="-122"/>
                <a:cs typeface="Microsoft YaHei" charset="-122"/>
              </a:rPr>
              <a:t>17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这世界和其上的情欲都要过去，惟独遵行　神旨意的，是永远常存。（约翰一书</a:t>
            </a:r>
            <a:r>
              <a:rPr lang="en-US" altLang="zh-CN" sz="2000" dirty="0">
                <a:latin typeface="Microsoft YaHei" charset="-122"/>
                <a:ea typeface="Microsoft YaHei" charset="-122"/>
                <a:cs typeface="Microsoft YaHei" charset="-122"/>
              </a:rPr>
              <a:t>2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：</a:t>
            </a:r>
            <a:r>
              <a:rPr lang="en-US" altLang="zh-CN" sz="2000" dirty="0">
                <a:latin typeface="Microsoft YaHei" charset="-122"/>
                <a:ea typeface="Microsoft YaHei" charset="-122"/>
                <a:cs typeface="Microsoft YaHei" charset="-122"/>
              </a:rPr>
              <a:t>16-17</a:t>
            </a:r>
            <a:r>
              <a:rPr lang="zh-CN" altLang="en-US" sz="2000" dirty="0" smtClean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en-US" altLang="zh-CN" sz="20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endParaRPr lang="en-US" sz="20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r>
              <a:rPr lang="en-US" altLang="zh-CN" sz="2000" dirty="0">
                <a:latin typeface="Microsoft YaHei" charset="-122"/>
                <a:ea typeface="Microsoft YaHei" charset="-122"/>
                <a:cs typeface="Microsoft YaHei" charset="-122"/>
              </a:rPr>
              <a:t>14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我已将你的道赐给他们。</a:t>
            </a:r>
            <a:r>
              <a:rPr lang="zh-CN" altLang="en-US" sz="20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世界又恨他们，因为他们不属世界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，正如我不属世界一样。</a:t>
            </a:r>
            <a:r>
              <a:rPr lang="en-US" altLang="zh-CN" sz="2000" dirty="0">
                <a:latin typeface="Microsoft YaHei" charset="-122"/>
                <a:ea typeface="Microsoft YaHei" charset="-122"/>
                <a:cs typeface="Microsoft YaHei" charset="-122"/>
              </a:rPr>
              <a:t>15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我</a:t>
            </a:r>
            <a:r>
              <a:rPr lang="zh-CN" altLang="en-US" sz="20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不求你叫他们离开世界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，只求你保守他们脱离那恶者（或作“脱离罪恶”）。</a:t>
            </a:r>
            <a:r>
              <a:rPr lang="en-US" altLang="zh-CN" sz="2000" dirty="0">
                <a:latin typeface="Microsoft YaHei" charset="-122"/>
                <a:ea typeface="Microsoft YaHei" charset="-122"/>
                <a:cs typeface="Microsoft YaHei" charset="-122"/>
              </a:rPr>
              <a:t>16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他们不属世界，正如我不属世界一样。</a:t>
            </a:r>
            <a:r>
              <a:rPr lang="en-US" altLang="zh-CN" sz="2000" dirty="0">
                <a:latin typeface="Microsoft YaHei" charset="-122"/>
                <a:ea typeface="Microsoft YaHei" charset="-122"/>
                <a:cs typeface="Microsoft YaHei" charset="-122"/>
              </a:rPr>
              <a:t>17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求你用真理使他们成圣，你的道就是真理</a:t>
            </a:r>
            <a:r>
              <a:rPr lang="zh-CN" altLang="en-US" sz="2000" dirty="0" smtClean="0">
                <a:latin typeface="Microsoft YaHei" charset="-122"/>
                <a:ea typeface="Microsoft YaHei" charset="-122"/>
                <a:cs typeface="Microsoft YaHei" charset="-122"/>
              </a:rPr>
              <a:t>。</a:t>
            </a:r>
            <a:r>
              <a:rPr lang="en-US" altLang="zh-CN" sz="2000" dirty="0">
                <a:latin typeface="Microsoft YaHei" charset="-122"/>
                <a:ea typeface="Microsoft YaHei" charset="-122"/>
                <a:cs typeface="Microsoft YaHei" charset="-122"/>
              </a:rPr>
              <a:t>18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你怎样差我到世上，</a:t>
            </a:r>
            <a:r>
              <a:rPr lang="zh-CN" altLang="en-US" sz="20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我也照样差他们到</a:t>
            </a:r>
            <a:r>
              <a:rPr lang="zh-CN" altLang="en-US" sz="2000" dirty="0" smtClean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世上</a:t>
            </a:r>
            <a:r>
              <a:rPr lang="en-US" altLang="zh-CN" sz="2000" dirty="0" smtClean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.</a:t>
            </a:r>
            <a:r>
              <a:rPr lang="zh-CN" altLang="en-US" sz="2000" dirty="0" smtClean="0">
                <a:latin typeface="Microsoft YaHei" charset="-122"/>
                <a:ea typeface="Microsoft YaHei" charset="-122"/>
                <a:cs typeface="Microsoft YaHei" charset="-122"/>
              </a:rPr>
              <a:t>（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约翰福音</a:t>
            </a:r>
            <a:r>
              <a:rPr lang="en-US" altLang="zh-CN" sz="2000" dirty="0">
                <a:latin typeface="Microsoft YaHei" charset="-122"/>
                <a:ea typeface="Microsoft YaHei" charset="-122"/>
                <a:cs typeface="Microsoft YaHei" charset="-122"/>
              </a:rPr>
              <a:t>17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：</a:t>
            </a:r>
            <a:r>
              <a:rPr lang="en-US" altLang="zh-CN" sz="2000" dirty="0" smtClean="0">
                <a:latin typeface="Microsoft YaHei" charset="-122"/>
                <a:ea typeface="Microsoft YaHei" charset="-122"/>
                <a:cs typeface="Microsoft YaHei" charset="-122"/>
              </a:rPr>
              <a:t>14-18</a:t>
            </a:r>
            <a:r>
              <a:rPr lang="zh-CN" altLang="en-US" sz="2000" dirty="0" smtClean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en-US" sz="2000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7163340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启示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032375"/>
          </a:xfrm>
        </p:spPr>
        <p:txBody>
          <a:bodyPr/>
          <a:lstStyle/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神是谁</a:t>
            </a: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形象</a:t>
            </a: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名字</a:t>
            </a: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关系</a:t>
            </a:r>
            <a:endParaRPr lang="en-US" altLang="zh-CN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来到神面前</a:t>
            </a: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旨意</a:t>
            </a: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说话的神（神的话</a:t>
            </a: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-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圣经）</a:t>
            </a: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r>
              <a:rPr lang="mr-IN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……</a:t>
            </a: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846258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449944"/>
            <a:ext cx="10515600" cy="6408056"/>
          </a:xfrm>
        </p:spPr>
        <p:txBody>
          <a:bodyPr>
            <a:normAutofit fontScale="92500"/>
          </a:bodyPr>
          <a:lstStyle/>
          <a:p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10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门徒进前来，问耶稣说：“对众人讲话为什么用比喻呢？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”</a:t>
            </a: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11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耶稣回答说：“因为天国的奥秘，只叫你们知道，不叫他们知道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。</a:t>
            </a: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12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凡有的，还要加给他，叫他有余；凡没有的，连他所有的也要夺去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。</a:t>
            </a: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13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所以我用比喻对他们讲，是因他们看也看不见，听也听不见，也不明白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。</a:t>
            </a: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14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在他们身上，正应了以赛亚的预言，说：‘你们听是要听见，却不明白；看是要看见，却不晓得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。</a:t>
            </a: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15</a:t>
            </a:r>
            <a:r>
              <a:rPr lang="zh-CN" altLang="en-US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因为这百姓油蒙了心，耳朵发沉，眼睛闭着；恐怕眼睛看见，耳朵听见，心里明白，回转过来，我就医治他们。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’</a:t>
            </a: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16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但你们的眼睛是有福的，因为看见了；你们的耳朵也是有福的，因为听见了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。</a:t>
            </a: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17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我实在告诉你们：从前有许多先知和义人要看你们所看的，却没有看见；要听你们所听的，却没有听见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。</a:t>
            </a: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（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马太福音</a:t>
            </a: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13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：</a:t>
            </a: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10-17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76372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摩西的祈求？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032375"/>
          </a:xfrm>
        </p:spPr>
        <p:txBody>
          <a:bodyPr/>
          <a:lstStyle/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mr-IN" altLang="zh-CN" dirty="0">
                <a:latin typeface="Microsoft YaHei" charset="-122"/>
                <a:ea typeface="Microsoft YaHei" charset="-122"/>
                <a:cs typeface="Microsoft YaHei" charset="-122"/>
              </a:rPr>
              <a:t>…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希伯来人的　神遇见了我们、求你容我们往旷野去、走三天的路程、祭祀耶和华我们的　神、免得他用瘟疫、刀兵、攻击我们。</a:t>
            </a: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/>
            </a:r>
            <a:b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</a:b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(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出埃及记</a:t>
            </a: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5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：</a:t>
            </a: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3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914637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唯独恩典（因信称义）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032375"/>
          </a:xfrm>
        </p:spPr>
        <p:txBody>
          <a:bodyPr>
            <a:noAutofit/>
          </a:bodyPr>
          <a:lstStyle/>
          <a:p>
            <a:r>
              <a:rPr lang="zh-CN" altLang="en-US" sz="2000" dirty="0" smtClean="0">
                <a:latin typeface="Microsoft YaHei" charset="-122"/>
                <a:ea typeface="Microsoft YaHei" charset="-122"/>
                <a:cs typeface="Microsoft YaHei" charset="-122"/>
              </a:rPr>
              <a:t>罪人，义人</a:t>
            </a:r>
            <a:endParaRPr lang="en-US" altLang="zh-CN" sz="20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lvl="1"/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耶和华从天上垂看世人，要看有明白的没有，有寻求　神的没有。他们都偏离正路，一同变为污秽；</a:t>
            </a:r>
            <a:r>
              <a:rPr lang="zh-CN" altLang="en-US" sz="20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并没有行善的，连一个也没有</a:t>
            </a:r>
            <a:r>
              <a:rPr lang="en-US" altLang="zh-CN" sz="20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!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（诗篇</a:t>
            </a:r>
            <a:r>
              <a:rPr lang="en-US" altLang="zh-CN" sz="2000" dirty="0">
                <a:latin typeface="Microsoft YaHei" charset="-122"/>
                <a:ea typeface="Microsoft YaHei" charset="-122"/>
                <a:cs typeface="Microsoft YaHei" charset="-122"/>
              </a:rPr>
              <a:t>14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：</a:t>
            </a:r>
            <a:r>
              <a:rPr lang="en-US" altLang="zh-CN" sz="2000" dirty="0">
                <a:latin typeface="Microsoft YaHei" charset="-122"/>
                <a:ea typeface="Microsoft YaHei" charset="-122"/>
                <a:cs typeface="Microsoft YaHei" charset="-122"/>
              </a:rPr>
              <a:t>2-3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</a:p>
          <a:p>
            <a:pPr lvl="1"/>
            <a:r>
              <a:rPr lang="en-US" altLang="zh-CN" sz="2000" dirty="0" smtClean="0">
                <a:latin typeface="Microsoft YaHei" charset="-122"/>
                <a:ea typeface="Microsoft YaHei" charset="-122"/>
                <a:cs typeface="Microsoft YaHei" charset="-122"/>
              </a:rPr>
              <a:t>17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耶稣出来行路的时候，有一个人跑来，跪在他面前，问他说：“良善的夫子，我当做什么事才可以承受永生？”</a:t>
            </a:r>
            <a:r>
              <a:rPr lang="en-US" altLang="zh-CN" sz="2000" dirty="0">
                <a:latin typeface="Microsoft YaHei" charset="-122"/>
                <a:ea typeface="Microsoft YaHei" charset="-122"/>
                <a:cs typeface="Microsoft YaHei" charset="-122"/>
              </a:rPr>
              <a:t>18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耶稣对他说：“你为什么称我是良善的？</a:t>
            </a:r>
            <a:r>
              <a:rPr lang="zh-CN" altLang="en-US" sz="20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除了　神一位之外，再没有良善的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。（马可福音</a:t>
            </a:r>
            <a:r>
              <a:rPr lang="en-US" altLang="zh-CN" sz="2000" dirty="0">
                <a:latin typeface="Microsoft YaHei" charset="-122"/>
                <a:ea typeface="Microsoft YaHei" charset="-122"/>
                <a:cs typeface="Microsoft YaHei" charset="-122"/>
              </a:rPr>
              <a:t>10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：</a:t>
            </a:r>
            <a:r>
              <a:rPr lang="en-US" altLang="zh-CN" sz="2000" dirty="0">
                <a:latin typeface="Microsoft YaHei" charset="-122"/>
                <a:ea typeface="Microsoft YaHei" charset="-122"/>
                <a:cs typeface="Microsoft YaHei" charset="-122"/>
              </a:rPr>
              <a:t>17-18</a:t>
            </a:r>
            <a:r>
              <a:rPr lang="zh-CN" altLang="en-US" sz="2000" dirty="0" smtClean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en-US" altLang="zh-CN" sz="20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lvl="1"/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按着定命，人人都有一死，死后且有审判。（希伯来书</a:t>
            </a:r>
            <a:r>
              <a:rPr lang="en-US" altLang="zh-CN" sz="2000" dirty="0">
                <a:latin typeface="Microsoft YaHei" charset="-122"/>
                <a:ea typeface="Microsoft YaHei" charset="-122"/>
                <a:cs typeface="Microsoft YaHei" charset="-122"/>
              </a:rPr>
              <a:t>9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：</a:t>
            </a:r>
            <a:r>
              <a:rPr lang="en-US" altLang="zh-CN" sz="2000" dirty="0">
                <a:latin typeface="Microsoft YaHei" charset="-122"/>
                <a:ea typeface="Microsoft YaHei" charset="-122"/>
                <a:cs typeface="Microsoft YaHei" charset="-122"/>
              </a:rPr>
              <a:t>27</a:t>
            </a:r>
            <a:r>
              <a:rPr lang="zh-CN" altLang="en-US" sz="2000" dirty="0" smtClean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en-US" altLang="zh-CN" sz="20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r>
              <a:rPr lang="en-US" altLang="zh-CN" sz="2000" dirty="0">
                <a:latin typeface="Microsoft YaHei" charset="-122"/>
                <a:ea typeface="Microsoft YaHei" charset="-122"/>
                <a:cs typeface="Microsoft YaHei" charset="-122"/>
              </a:rPr>
              <a:t>8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你们得救是</a:t>
            </a:r>
            <a:r>
              <a:rPr lang="zh-CN" altLang="en-US" sz="20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本乎恩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，也</a:t>
            </a:r>
            <a:r>
              <a:rPr lang="zh-CN" altLang="en-US" sz="20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因着信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。这并</a:t>
            </a:r>
            <a:r>
              <a:rPr lang="zh-CN" altLang="en-US" sz="20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不是出于自己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，乃是　神所赐的；</a:t>
            </a:r>
            <a:r>
              <a:rPr lang="en-US" altLang="zh-CN" sz="2000" dirty="0">
                <a:latin typeface="Microsoft YaHei" charset="-122"/>
                <a:ea typeface="Microsoft YaHei" charset="-122"/>
                <a:cs typeface="Microsoft YaHei" charset="-122"/>
              </a:rPr>
              <a:t>9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也不是出于行为，免得有人自夸。（以弗所书</a:t>
            </a:r>
            <a:r>
              <a:rPr lang="en-US" altLang="zh-CN" sz="2000" dirty="0">
                <a:latin typeface="Microsoft YaHei" charset="-122"/>
                <a:ea typeface="Microsoft YaHei" charset="-122"/>
                <a:cs typeface="Microsoft YaHei" charset="-122"/>
              </a:rPr>
              <a:t>2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：</a:t>
            </a:r>
            <a:r>
              <a:rPr lang="en-US" altLang="zh-CN" sz="2000" dirty="0">
                <a:latin typeface="Microsoft YaHei" charset="-122"/>
                <a:ea typeface="Microsoft YaHei" charset="-122"/>
                <a:cs typeface="Microsoft YaHei" charset="-122"/>
              </a:rPr>
              <a:t>8-9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en-US" altLang="zh-CN" sz="20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endParaRPr lang="en-US" altLang="zh-CN" sz="20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r>
              <a:rPr lang="en-US" altLang="zh-CN" sz="2000" dirty="0" smtClean="0">
                <a:latin typeface="Microsoft YaHei" charset="-122"/>
                <a:ea typeface="Microsoft YaHei" charset="-122"/>
                <a:cs typeface="Microsoft YaHei" charset="-122"/>
              </a:rPr>
              <a:t>22</a:t>
            </a:r>
            <a:r>
              <a:rPr lang="en-US" altLang="zh-CN" sz="2000" dirty="0">
                <a:latin typeface="Microsoft YaHei" charset="-122"/>
                <a:ea typeface="Microsoft YaHei" charset="-122"/>
                <a:cs typeface="Microsoft YaHei" charset="-122"/>
              </a:rPr>
              <a:t>...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神的义，</a:t>
            </a:r>
            <a:r>
              <a:rPr lang="zh-CN" altLang="en-US" sz="20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因信耶稣基督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加给一切相信的人，并没有分别。</a:t>
            </a:r>
            <a:r>
              <a:rPr lang="en-US" altLang="zh-CN" sz="2000" dirty="0">
                <a:latin typeface="Microsoft YaHei" charset="-122"/>
                <a:ea typeface="Microsoft YaHei" charset="-122"/>
                <a:cs typeface="Microsoft YaHei" charset="-122"/>
              </a:rPr>
              <a:t>23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因为世人都犯了罪，亏缺了　神的荣耀；</a:t>
            </a:r>
            <a:r>
              <a:rPr lang="en-US" altLang="zh-CN" sz="2000" dirty="0">
                <a:latin typeface="Microsoft YaHei" charset="-122"/>
                <a:ea typeface="Microsoft YaHei" charset="-122"/>
                <a:cs typeface="Microsoft YaHei" charset="-122"/>
              </a:rPr>
              <a:t>24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如今却蒙　神的</a:t>
            </a:r>
            <a:r>
              <a:rPr lang="zh-CN" altLang="en-US" sz="2000" b="1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恩典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，因基督耶稣的救赎，就</a:t>
            </a:r>
            <a:r>
              <a:rPr lang="zh-CN" altLang="en-US" sz="20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白白地称义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。</a:t>
            </a:r>
            <a:r>
              <a:rPr lang="en-US" altLang="zh-CN" sz="2000" dirty="0">
                <a:latin typeface="Microsoft YaHei" charset="-122"/>
                <a:ea typeface="Microsoft YaHei" charset="-122"/>
                <a:cs typeface="Microsoft YaHei" charset="-122"/>
              </a:rPr>
              <a:t>25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神设立耶稣作挽回祭，是凭着耶稣的血，借着人的</a:t>
            </a:r>
            <a:r>
              <a:rPr lang="zh-CN" altLang="en-US" sz="20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信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，要显明　神的义。因为他用忍耐的心，宽容人先时所犯的罪，</a:t>
            </a:r>
            <a:r>
              <a:rPr lang="en-US" altLang="zh-CN" sz="2000" dirty="0">
                <a:latin typeface="Microsoft YaHei" charset="-122"/>
                <a:ea typeface="Microsoft YaHei" charset="-122"/>
                <a:cs typeface="Microsoft YaHei" charset="-122"/>
              </a:rPr>
              <a:t>26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好在今时显明他的义，使人知道他自己为义，也</a:t>
            </a:r>
            <a:r>
              <a:rPr lang="zh-CN" altLang="en-US" sz="20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称信耶稣的人为义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。</a:t>
            </a:r>
            <a:r>
              <a:rPr lang="en-US" altLang="zh-CN" sz="2000" dirty="0">
                <a:latin typeface="Microsoft YaHei" charset="-122"/>
                <a:ea typeface="Microsoft YaHei" charset="-122"/>
                <a:cs typeface="Microsoft YaHei" charset="-122"/>
              </a:rPr>
              <a:t>27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既是这样，哪里能夸口呢？没有可夸的了！用何法没有的呢？是用立功之法吗？不是，乃用</a:t>
            </a:r>
            <a:r>
              <a:rPr lang="zh-CN" altLang="en-US" sz="20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信主之</a:t>
            </a:r>
            <a:r>
              <a:rPr lang="zh-CN" altLang="en-US" sz="2000" dirty="0" smtClean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法</a:t>
            </a:r>
            <a:r>
              <a:rPr lang="zh-CN" altLang="en-US" sz="2000" dirty="0" smtClean="0">
                <a:latin typeface="Microsoft YaHei" charset="-122"/>
                <a:ea typeface="Microsoft YaHei" charset="-122"/>
                <a:cs typeface="Microsoft YaHei" charset="-122"/>
              </a:rPr>
              <a:t>。</a:t>
            </a:r>
            <a:r>
              <a:rPr lang="en-US" altLang="zh-CN" sz="2000" dirty="0" smtClean="0">
                <a:latin typeface="Microsoft YaHei" charset="-122"/>
                <a:ea typeface="Microsoft YaHei" charset="-122"/>
                <a:cs typeface="Microsoft YaHei" charset="-122"/>
              </a:rPr>
              <a:t>(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罗马书</a:t>
            </a:r>
            <a:r>
              <a:rPr lang="en-US" altLang="zh-CN" sz="2000" dirty="0">
                <a:latin typeface="Microsoft YaHei" charset="-122"/>
                <a:ea typeface="Microsoft YaHei" charset="-122"/>
                <a:cs typeface="Microsoft YaHei" charset="-122"/>
              </a:rPr>
              <a:t>3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：</a:t>
            </a:r>
            <a:r>
              <a:rPr lang="en-US" altLang="zh-CN" sz="2000" dirty="0">
                <a:latin typeface="Microsoft YaHei" charset="-122"/>
                <a:ea typeface="Microsoft YaHei" charset="-122"/>
                <a:cs typeface="Microsoft YaHei" charset="-122"/>
              </a:rPr>
              <a:t>22-27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en-US" sz="2000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2293248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唯独恩典（因信称义）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032375"/>
          </a:xfrm>
        </p:spPr>
        <p:txBody>
          <a:bodyPr>
            <a:noAutofit/>
          </a:bodyPr>
          <a:lstStyle/>
          <a:p>
            <a:r>
              <a:rPr lang="en-US" altLang="zh-CN" sz="2000" dirty="0">
                <a:latin typeface="Microsoft YaHei" charset="-122"/>
                <a:ea typeface="Microsoft YaHei" charset="-122"/>
                <a:cs typeface="Microsoft YaHei" charset="-122"/>
              </a:rPr>
              <a:t>4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做工的得工价，不算恩典，乃是该得的； </a:t>
            </a:r>
            <a:r>
              <a:rPr lang="zh-CN" altLang="en-US" sz="2000" dirty="0" smtClean="0">
                <a:latin typeface="Microsoft YaHei" charset="-122"/>
                <a:ea typeface="Microsoft YaHei" charset="-122"/>
                <a:cs typeface="Microsoft YaHei" charset="-122"/>
              </a:rPr>
              <a:t>惟有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不做工的，只信称罪人为义的　神，他的信就算为义。</a:t>
            </a:r>
            <a:r>
              <a:rPr lang="en-US" altLang="zh-CN" sz="2000" dirty="0">
                <a:latin typeface="Microsoft YaHei" charset="-122"/>
                <a:ea typeface="Microsoft YaHei" charset="-122"/>
                <a:cs typeface="Microsoft YaHei" charset="-122"/>
              </a:rPr>
              <a:t>6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正如大卫称那在行为以外蒙　神算为义的人是有福的。</a:t>
            </a:r>
            <a:r>
              <a:rPr lang="en-US" altLang="zh-CN" sz="2000" dirty="0">
                <a:latin typeface="Microsoft YaHei" charset="-122"/>
                <a:ea typeface="Microsoft YaHei" charset="-122"/>
                <a:cs typeface="Microsoft YaHei" charset="-122"/>
              </a:rPr>
              <a:t>7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他说：“得赦免其过、遮盖其罪的，这人是有福的！</a:t>
            </a:r>
            <a:r>
              <a:rPr lang="en-US" altLang="zh-CN" sz="2000" dirty="0">
                <a:latin typeface="Microsoft YaHei" charset="-122"/>
                <a:ea typeface="Microsoft YaHei" charset="-122"/>
                <a:cs typeface="Microsoft YaHei" charset="-122"/>
              </a:rPr>
              <a:t>8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主不算为有罪的，这人是有福的！（罗马书</a:t>
            </a:r>
            <a:r>
              <a:rPr lang="en-US" altLang="zh-CN" sz="2000" dirty="0">
                <a:latin typeface="Microsoft YaHei" charset="-122"/>
                <a:ea typeface="Microsoft YaHei" charset="-122"/>
                <a:cs typeface="Microsoft YaHei" charset="-122"/>
              </a:rPr>
              <a:t>4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：</a:t>
            </a:r>
            <a:r>
              <a:rPr lang="en-US" altLang="zh-CN" sz="2000" dirty="0" smtClean="0">
                <a:latin typeface="Microsoft YaHei" charset="-122"/>
                <a:ea typeface="Microsoft YaHei" charset="-122"/>
                <a:cs typeface="Microsoft YaHei" charset="-122"/>
              </a:rPr>
              <a:t>4-8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en-US" sz="2000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033167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唯独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恩典（因信称义）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032375"/>
          </a:xfrm>
        </p:spPr>
        <p:txBody>
          <a:bodyPr>
            <a:normAutofit/>
          </a:bodyPr>
          <a:lstStyle/>
          <a:p>
            <a:r>
              <a:rPr lang="en-US" altLang="zh-CN" sz="2400" dirty="0" smtClean="0">
                <a:latin typeface="Microsoft YaHei" charset="-122"/>
                <a:ea typeface="Microsoft YaHei" charset="-122"/>
                <a:cs typeface="Microsoft YaHei" charset="-122"/>
              </a:rPr>
              <a:t>12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我对你们说地上的事，你们尚且不信；若说天上的事，如何能信呢？</a:t>
            </a: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13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除了从天降下仍旧在天的人子，没有人升过天。</a:t>
            </a: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14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摩西在旷野怎样举蛇，人子也必照样被举起来，</a:t>
            </a: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15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叫一切</a:t>
            </a:r>
            <a:r>
              <a:rPr lang="zh-CN" altLang="en-US" sz="24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信他的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都得永生（或作“叫一切信的人在他里面得永生”）。</a:t>
            </a: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16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神爱世人，甚至将他的独生子赐给他们，叫</a:t>
            </a:r>
            <a:r>
              <a:rPr lang="zh-CN" altLang="en-US" sz="24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一切信他的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，不至灭亡，反得永生。</a:t>
            </a: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17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因为　神差他的儿子降世，不是要定世人的罪（或作“审判世人”。下同），乃是要叫世人因他得救。</a:t>
            </a: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18</a:t>
            </a:r>
            <a:r>
              <a:rPr lang="zh-CN" altLang="en-US" sz="24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信他的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人，不被定罪；不信的人，罪已经定了，因为他不信　神独生子的名。</a:t>
            </a: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19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光来到世间，世人因自己的行为是恶的，不爱光倒爱黑暗，定他们的罪就是在此。</a:t>
            </a: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20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凡作恶的便恨光，并不来就光，恐怕他的行为受责备；</a:t>
            </a: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21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但行真理的必来就光，要显明他所行的是靠　神而行。（约翰福音</a:t>
            </a: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3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：</a:t>
            </a: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12-19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en-US" sz="2400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77258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唯独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恩典（因信称义）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032375"/>
          </a:xfrm>
        </p:spPr>
        <p:txBody>
          <a:bodyPr>
            <a:normAutofit/>
          </a:bodyPr>
          <a:lstStyle/>
          <a:p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4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耶和华你的　神将这些国民从你面前撵出以后，你心里不可说：‘耶和华将我领进来得这地，是因我的义。’其实，耶和华将他们从你面前赶出去，是因他们的恶。</a:t>
            </a: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5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你进去得他们的地，并不是因你的义，也不是因你心里正直，乃是因这些国民的恶，耶和华你的　神将他们从你面前赶出去，又因耶和华要坚定他向你列祖亚伯拉罕、以撒、雅各起誓所应许的话。（申命记</a:t>
            </a: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9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：</a:t>
            </a: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4-5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en-US" sz="2400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252033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忌邪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的神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032375"/>
          </a:xfrm>
        </p:spPr>
        <p:txBody>
          <a:bodyPr>
            <a:normAutofit/>
          </a:bodyPr>
          <a:lstStyle/>
          <a:p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不可敬拜别神，因为耶和华是忌邪的　神，名为忌邪者。（出埃及记</a:t>
            </a: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34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：</a:t>
            </a: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14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en-US" altLang="zh-CN" sz="24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endParaRPr lang="en-US" altLang="zh-CN" sz="24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r>
              <a:rPr lang="en-US" altLang="zh-CN" sz="2400" dirty="0" smtClean="0">
                <a:latin typeface="Microsoft YaHei" charset="-122"/>
                <a:ea typeface="Microsoft YaHei" charset="-122"/>
                <a:cs typeface="Microsoft YaHei" charset="-122"/>
              </a:rPr>
              <a:t>6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我耶和华凭公义召你，必搀扶你的手，保守你，使你作众民的中保（“中保”原文作“约”），作外邦人的光，</a:t>
            </a: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7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开瞎子的眼，领被囚的出牢狱，领坐黑暗的出监牢。</a:t>
            </a: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8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我是耶和华，这是我的名。我必不将我的荣耀归给假神，也不将我的称赞归给雕刻的偶像。（以赛亚书</a:t>
            </a: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42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：</a:t>
            </a: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6-8</a:t>
            </a: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en-US" altLang="zh-CN" sz="24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endParaRPr lang="en-US" altLang="zh-CN" sz="24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我为自己的缘故必行这事，我焉能使我的名被亵渎？我必不将我的荣耀归给假神。（以赛亚书</a:t>
            </a: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48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：</a:t>
            </a: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11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en-US" altLang="zh-CN" sz="24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endParaRPr lang="en-US" altLang="zh-CN" sz="2400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155409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14589</TotalTime>
  <Words>557</Words>
  <Application>Microsoft Macintosh PowerPoint</Application>
  <PresentationFormat>Widescreen</PresentationFormat>
  <Paragraphs>53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Calibri</vt:lpstr>
      <vt:lpstr>Calibri Light</vt:lpstr>
      <vt:lpstr>Microsoft YaHei</vt:lpstr>
      <vt:lpstr>Arial</vt:lpstr>
      <vt:lpstr>Office Theme</vt:lpstr>
      <vt:lpstr>启示  起初，神创造天地。</vt:lpstr>
      <vt:lpstr>启示</vt:lpstr>
      <vt:lpstr>PowerPoint Presentation</vt:lpstr>
      <vt:lpstr>摩西的祈求？</vt:lpstr>
      <vt:lpstr>唯独恩典（因信称义）</vt:lpstr>
      <vt:lpstr>唯独恩典（因信称义）</vt:lpstr>
      <vt:lpstr>唯独恩典（因信称义）</vt:lpstr>
      <vt:lpstr>唯独恩典（因信称义）</vt:lpstr>
      <vt:lpstr>忌邪的神</vt:lpstr>
      <vt:lpstr>忌邪的神</vt:lpstr>
      <vt:lpstr>两个国度</vt:lpstr>
    </vt:vector>
  </TitlesOfParts>
  <Company/>
  <LinksUpToDate>false</LinksUpToDate>
  <SharedDoc>false</SharedDoc>
  <HyperlinksChanged>false</HyperlinksChanged>
  <AppVersion>15.0024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Microsoft Office User</cp:lastModifiedBy>
  <cp:revision>240</cp:revision>
  <dcterms:created xsi:type="dcterms:W3CDTF">2016-11-18T03:29:42Z</dcterms:created>
  <dcterms:modified xsi:type="dcterms:W3CDTF">2018-10-18T01:23:15Z</dcterms:modified>
</cp:coreProperties>
</file>