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4" r:id="rId2"/>
    <p:sldId id="290" r:id="rId3"/>
    <p:sldId id="278" r:id="rId4"/>
    <p:sldId id="287" r:id="rId5"/>
    <p:sldId id="283" r:id="rId6"/>
    <p:sldId id="274" r:id="rId7"/>
    <p:sldId id="277" r:id="rId8"/>
    <p:sldId id="288" r:id="rId9"/>
    <p:sldId id="289" r:id="rId10"/>
    <p:sldId id="282" r:id="rId11"/>
    <p:sldId id="285" r:id="rId12"/>
    <p:sldId id="286" r:id="rId13"/>
    <p:sldId id="273" r:id="rId14"/>
    <p:sldId id="281" r:id="rId15"/>
    <p:sldId id="275" r:id="rId16"/>
    <p:sldId id="27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134"/>
    <p:restoredTop sz="94708"/>
  </p:normalViewPr>
  <p:slideViewPr>
    <p:cSldViewPr snapToGrid="0" snapToObjects="1">
      <p:cViewPr varScale="1">
        <p:scale>
          <a:sx n="88" d="100"/>
          <a:sy n="88" d="100"/>
        </p:scale>
        <p:origin x="1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10/4/18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godcom.net/e/action/ShowInfo.php?classid=8&amp;id=26321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圣经的功用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为耶稣作见证（耶稣是神，是上帝的独生子；死而复活）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你们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查考圣经。（或作应当查考圣经）因你们以为内中有永生。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给我作见证的就是这经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。（约翰福音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5.39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并且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知道你是从小明白圣经。这圣经能使你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因信基督耶稣有得救的智慧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。（提摩太后书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3.15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685800" lvl="2">
              <a:spcBef>
                <a:spcPts val="1000"/>
              </a:spcBef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（耶稣）于是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从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摩西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和众先知起，凡经上所指着自己的话都给他们讲解明白了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……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耶稣对他们说：“这就是我从前与你们同在之时所告诉你们的话说：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摩西的律法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、先知的书和诗篇上所记的，凡指着我的话都必须应验。”（路加福音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24.27,44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2932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亚伯拉罕，以撒，雅各的神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人的神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活人的神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有信之人的神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97475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说话的神  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神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的话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圣经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因为出于　神的话、没有一句不带能力的。（路加福音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37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我口所出的话也必如此，决不徒然返回，却要成就我所喜悦的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……(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以赛亚书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55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天地要废去，我的话却不能废去。（马太福音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24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35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耶稣却回答说、经上记着说、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『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人活着、不是单靠食物、乃是靠　神口里所出的一切话。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』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（马太福音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zh-CN" altLang="en-US" sz="2000" dirty="0" smtClean="0">
              <a:latin typeface="Microsoft YaHei" charset="-122"/>
              <a:ea typeface="Microsoft YaHei" charset="-122"/>
              <a:cs typeface="Microsoft YaHei" charset="-122"/>
              <a:hlinkClick r:id="rId2"/>
            </a:endParaRPr>
          </a:p>
          <a:p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叫人活着的乃是灵，肉体是无益的。我对你们所说的话就是灵，就是生命。（约翰福音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63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sz="2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430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哑巴偶像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Autofit/>
          </a:bodyPr>
          <a:lstStyle/>
          <a:p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外邦的偶像是金的、银的，是人手所造的。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有口却不能言，有眼却不能看，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有耳却不能听，口中也没有气息。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造他的要和他一样，凡靠他的也要如此！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诗篇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135:15-18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以色列家啊，要听耶和华对你们所说的话。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耶和华如此说：“你们不要效法列国的行为，也不要为天象惊惶，因列国为此事惊惶。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众民的风俗是虚空的，他们在树林中用斧子砍伐一棵树，匠人用手工造成偶像。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他们用金银妆饰它，用钉子和锤子钉稳，使它不动摇。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它好像棕树，是镟成的，不能说话，不能行走，必须有人抬着。你们不要怕它，它不能降祸，也无力降福。”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耶和华啊，没有能比你的；你本为大，有大能大力的名！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万国的王啊，谁不敬畏你？敬畏你本是合宜的；因为在列国的智慧人中，虽有政权的尊荣，也不能比你。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他们尽都是畜类，是愚昧的。偶像的训诲算什么呢？偶像不过是木头！ 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耶利米书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10:1-8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雕刻的偶像，人将它刻出来，有什么益处呢？铸造的偶像，就是虚谎的师傅；制造者倚靠这哑巴偶像有什么益处呢？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19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对木偶说：‘醒起！’对哑巴石像说：‘起来！’那人有祸了！这个还能教训人吗？看哪！是包裹金银的，其中毫无气息。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20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惟耶和华在他的圣殿中；全地的人都当在他面前肃敬静默。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哈巴谷书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2:18-20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310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三个神迹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Autofit/>
          </a:bodyPr>
          <a:lstStyle/>
          <a:p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蛇变成杖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mr-IN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–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罪恶被制伏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你若行得好、岂不蒙悦纳、你若行得不好、罪就伏在门前．他必恋慕你、你却要制伏他。（创世记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endParaRPr lang="en-US" altLang="zh-CN" sz="11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大麻疯复原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mr-IN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–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罪人被洁净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（利未记 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13-14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章）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sz="11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水变血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mr-IN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–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重生的洗礼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因为凡从　神生的，就胜过世界；使我们胜了世界的，就是我们的信心。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胜过世界的是谁呢？不是那信耶稣是　神儿子的吗？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这藉着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水和血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而来的，就是耶稣基督；不是单用水，乃是用水又用血，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并且有圣灵作见证，因为圣灵就是真理。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作见证的原来有三：就是圣灵、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水与血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，这三样也都归于一。（约翰一书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4-8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sz="2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05024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摩西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神又对亚伯拉罕说、你和你的后裔必世世代代遵守我的约。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你们所有的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男子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、都要受割礼、这就是我与你、并你的后裔所立的约、是你们所当遵守的。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你们都要受割礼．这是我与你们立约的证据。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你们世世代代的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男子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、无论是家里生的、是在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你后裔之外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用银子从外人买的、生下来</a:t>
            </a:r>
            <a:r>
              <a:rPr lang="zh-CN" altLang="en-US" sz="2400" b="1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第八日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、都要受割礼。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你家里生的、和你用银子买的、都必须受割礼．这样、我的约就立在你们肉体上、作永远的约。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但不受割礼的男子、必从民中剪除、因他背了我的约。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9-14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神看光是好的、就把光暗分开了。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神称光为昼、称暗为夜．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有晚上、有早晨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、这是头一日。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4-5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摩西的岳父米甸祭司叶忒罗，听见　神为摩西和　神的百姓以色列所行的一切事，就是耶和华将以色列从埃及领出来的事，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便带着摩西的妻子西坡拉，就是摩西从前打发回去的，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又带着西坡拉的两个儿子，一个名叫革舜，因为摩西说：“我在外邦作了寄居的”；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一个名叫以利以谢，因为他说：“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我父亲的　神帮助了我，救我脱离法老的刀。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” （出埃及记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1-4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4173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摩西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lnSpcReduction="10000"/>
          </a:bodyPr>
          <a:lstStyle/>
          <a:p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4:20	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摩西就带着妻子和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两个儿子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、叫他们骑上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驴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回埃及地去．摩西手里拿着　神的杖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出埃及记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20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sz="2400" dirty="0">
                <a:latin typeface="Microsoft YaHei" charset="-122"/>
                <a:ea typeface="Microsoft YaHei" charset="-122"/>
                <a:cs typeface="Microsoft YaHei" charset="-122"/>
              </a:rPr>
              <a:t>4:20	So Moses took his wife and </a:t>
            </a:r>
            <a:r>
              <a:rPr 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sons</a:t>
            </a:r>
            <a:r>
              <a:rPr lang="en-US" sz="2400" dirty="0">
                <a:latin typeface="Microsoft YaHei" charset="-122"/>
                <a:ea typeface="Microsoft YaHei" charset="-122"/>
                <a:cs typeface="Microsoft YaHei" charset="-122"/>
              </a:rPr>
              <a:t>, put them on </a:t>
            </a:r>
            <a:r>
              <a:rPr 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a donkey </a:t>
            </a:r>
            <a:r>
              <a:rPr lang="en-US" sz="2400" dirty="0">
                <a:latin typeface="Microsoft YaHei" charset="-122"/>
                <a:ea typeface="Microsoft YaHei" charset="-122"/>
                <a:cs typeface="Microsoft YaHei" charset="-122"/>
              </a:rPr>
              <a:t>and started back to Egypt. And he took the staff of God in his hand</a:t>
            </a:r>
            <a:r>
              <a:rPr 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.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Exodus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4:25)</a:t>
            </a:r>
          </a:p>
          <a:p>
            <a:endParaRPr 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4:25	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西坡拉就拿一块火石割下他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儿子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的阳皮、丢在摩西脚前、说、你真是我的血郎了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出埃及记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25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4:25</a:t>
            </a:r>
            <a:r>
              <a:rPr lang="en-US" sz="2400" dirty="0">
                <a:latin typeface="Microsoft YaHei" charset="-122"/>
                <a:ea typeface="Microsoft YaHei" charset="-122"/>
                <a:cs typeface="Microsoft YaHei" charset="-122"/>
              </a:rPr>
              <a:t>	But Zipporah took a flint knife, cut off her </a:t>
            </a:r>
            <a:r>
              <a:rPr lang="en-US" sz="24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son</a:t>
            </a:r>
            <a:r>
              <a:rPr 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‘s </a:t>
            </a:r>
            <a:r>
              <a:rPr lang="en-US" sz="2400" dirty="0">
                <a:latin typeface="Microsoft YaHei" charset="-122"/>
                <a:ea typeface="Microsoft YaHei" charset="-122"/>
                <a:cs typeface="Microsoft YaHei" charset="-122"/>
              </a:rPr>
              <a:t>foreskin and touched </a:t>
            </a:r>
            <a:r>
              <a:rPr lang="en-US" sz="2400" dirty="0" err="1" smtClean="0">
                <a:latin typeface="Microsoft YaHei" charset="-122"/>
                <a:ea typeface="Microsoft YaHei" charset="-122"/>
                <a:cs typeface="Microsoft YaHei" charset="-122"/>
              </a:rPr>
              <a:t>Moses’feet</a:t>
            </a:r>
            <a:r>
              <a:rPr 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en-US" sz="2400" dirty="0">
                <a:latin typeface="Microsoft YaHei" charset="-122"/>
                <a:ea typeface="Microsoft YaHei" charset="-122"/>
                <a:cs typeface="Microsoft YaHei" charset="-122"/>
              </a:rPr>
              <a:t>with it. </a:t>
            </a:r>
            <a:r>
              <a:rPr 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“Surely </a:t>
            </a:r>
            <a:r>
              <a:rPr lang="en-US" sz="2400" dirty="0">
                <a:latin typeface="Microsoft YaHei" charset="-122"/>
                <a:ea typeface="Microsoft YaHei" charset="-122"/>
                <a:cs typeface="Microsoft YaHei" charset="-122"/>
              </a:rPr>
              <a:t>you are a bridegroom of blood to me</a:t>
            </a:r>
            <a:r>
              <a:rPr 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,” </a:t>
            </a:r>
            <a:r>
              <a:rPr lang="en-US" sz="2400" dirty="0">
                <a:latin typeface="Microsoft YaHei" charset="-122"/>
                <a:ea typeface="Microsoft YaHei" charset="-122"/>
                <a:cs typeface="Microsoft YaHei" charset="-122"/>
              </a:rPr>
              <a:t>she said</a:t>
            </a:r>
            <a:r>
              <a:rPr 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.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（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Exodus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4:25)</a:t>
            </a:r>
            <a:endParaRPr lang="en-US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11330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两个国度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228600" lvl="1">
              <a:spcBef>
                <a:spcPts val="1000"/>
              </a:spcBef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36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耶稣回答说：“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我的国不属这世界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。我的国若属这世界，我的臣仆必要争战，使我不至于被交给犹太人；只是我的国不属这世界。”（约翰福音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36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因为凡世界上的事，就像肉体的情欲，眼目的情欲，并今生的骄傲，都不是从父来的，乃是从世界来的。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这世界和其上的情欲都要过去，惟独遵行　神旨意的，是永远常存。（约翰一书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16-17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我已将你的道赐给他们。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世界又恨他们，因为他们不属世界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，正如我不属世界一样。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我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不求你叫他们离开世界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，只求你保守他们脱离那恶者（或作“脱离罪恶”）。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他们不属世界，正如我不属世界一样。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求你用真理使他们成圣，你的道就是真理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你怎样差我到世上，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我也照样差他们到</a:t>
            </a:r>
            <a:r>
              <a:rPr lang="zh-CN" altLang="en-US" sz="20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世上</a:t>
            </a:r>
            <a:r>
              <a:rPr lang="en-US" altLang="zh-CN" sz="20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.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14-18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sz="2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16334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49944"/>
            <a:ext cx="10515600" cy="6408056"/>
          </a:xfrm>
        </p:spPr>
        <p:txBody>
          <a:bodyPr>
            <a:normAutofit fontScale="92500"/>
          </a:bodyPr>
          <a:lstStyle/>
          <a:p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门徒进前来，问耶稣说：“对众人讲话为什么用比喻呢？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”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耶稣回答说：“因为天国的奥秘，只叫你们知道，不叫他们知道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凡有的，还要加给他，叫他有余；凡没有的，连他所有的也要夺去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所以我用比喻对他们讲，是因他们看也看不见，听也听不见，也不明白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在他们身上，正应了以赛亚的预言，说：‘你们听是要听见，却不明白；看是要看见，却不晓得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因为这百姓油蒙了心，耳朵发沉，眼睛闭着；恐怕眼睛看见，耳朵听见，心里明白，回转过来，我就医治他们。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’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但你们的眼睛是有福的，因为看见了；你们的耳朵也是有福的，因为听见了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我实在告诉你们：从前有许多先知和义人要看你们所看的，却没有看见；要听你们所听的，却没有听见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马太福音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10-17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637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为耶稣基督作见证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见证方式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救恩的成全（预备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成就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保守）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914400" lvl="1" indent="-457200">
              <a:buFont typeface="+mj-lt"/>
              <a:buAutoNum type="arabicPeriod"/>
            </a:pP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预表 </a:t>
            </a:r>
            <a:r>
              <a:rPr lang="en-US" altLang="zh-CN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信心和圣灵的感动）</a:t>
            </a:r>
            <a:endParaRPr lang="en-US" altLang="zh-CN" dirty="0" smtClean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2"/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我们既蒙留下有进入他安息的应许、就当畏惧、免得我们中间、或有人似乎是赶不上了。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因为有福音传给我们、像传给他们一样．只是所听见的道与他们无益、因为他们没有信心与所听见的道调和。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希伯来书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4:1-2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914400" lvl="1" indent="-457200">
              <a:buFont typeface="+mj-lt"/>
              <a:buAutoNum type="arabicPeriod"/>
            </a:pPr>
            <a:endParaRPr lang="en-US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预言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914400" lvl="1" indent="-457200">
              <a:buFont typeface="+mj-lt"/>
              <a:buAutoNum type="arabicPeriod"/>
            </a:pP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兼具（例 出埃及）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725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18" y="225655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sz="8000" dirty="0" smtClean="0">
                <a:latin typeface="Microsoft YaHei" charset="-122"/>
                <a:ea typeface="Microsoft YaHei" charset="-122"/>
                <a:cs typeface="Microsoft YaHei" charset="-122"/>
              </a:rPr>
              <a:t>启示</a:t>
            </a:r>
            <a:r>
              <a:rPr lang="en-US" altLang="zh-CN" sz="8000" dirty="0" smtClean="0">
                <a:latin typeface="Microsoft YaHei" charset="-122"/>
                <a:ea typeface="Microsoft YaHei" charset="-122"/>
                <a:cs typeface="Microsoft YaHei" charset="-122"/>
              </a:rPr>
              <a:t/>
            </a:r>
            <a:br>
              <a:rPr lang="en-US" altLang="zh-CN" sz="8000" dirty="0" smtClean="0">
                <a:latin typeface="Microsoft YaHei" charset="-122"/>
                <a:ea typeface="Microsoft YaHei" charset="-122"/>
                <a:cs typeface="Microsoft YaHei" charset="-122"/>
              </a:rPr>
            </a:b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/>
            </a:r>
            <a:b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</a:br>
            <a:r>
              <a:rPr lang="zh-CN" altLang="en-US" sz="5300" dirty="0" smtClean="0">
                <a:latin typeface="Microsoft YaHei" charset="-122"/>
                <a:ea typeface="Microsoft YaHei" charset="-122"/>
                <a:cs typeface="Microsoft YaHei" charset="-122"/>
              </a:rPr>
              <a:t>起初，神创造天地。</a:t>
            </a:r>
            <a:endParaRPr lang="en-US" sz="8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9803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启示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神是谁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形象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名字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关系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来到神面前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旨意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4625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叙事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神显现呼召摩西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行神迹的权柄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摩西拒绝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摩西顺服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摩西启程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神要杀摩西</a:t>
            </a:r>
            <a:endParaRPr lang="en-US" altLang="zh-CN" dirty="0" smtClean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西坡拉挽救摩西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以色列人出埃及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69906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荆棘和火焰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lnSpcReduction="10000"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荆棘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咒诅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2"/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17...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你既听从妻子的话、吃了我所吩咐你不可吃的那树上的果子，地必为你的缘故受咒诅．你必终身劳苦、才能从地里得吃的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.18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地必给你长出荆棘和蒺藜来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...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（创世记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17-18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Tx/>
              <a:buChar char="-"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冠冕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2"/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28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他们给他脱了衣服，穿上一件朱红色袍子；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29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用荆棘编作冠冕，戴在他头上；拿一根苇子放在他右手里，跪在他面前，戏弄他说：“恭喜，犹太人的王啊！”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30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又吐唾沫在他脸上，拿苇子打他的头。（马太福音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27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28-30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火焰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审判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2"/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索多玛，蛾摩拉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重生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2"/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我是用水给你们施洗、叫你们悔改．但那在我以后来的、能力比我更大、我就是给他提鞋、也不配．他要用圣灵与火给你们施洗。（马太福音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88188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圣父，圣子，圣灵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2There </a:t>
            </a:r>
            <a:r>
              <a:rPr lang="en-US" altLang="zh-CN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the angel of the LORD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appeared to him in flames of fire from within a bush. Moses saw that though the bush was on fire it did not burn up.3So Moses thought, "I will go over and see this strange sight--why the bush does not burn up." 4When </a:t>
            </a:r>
            <a:r>
              <a:rPr lang="en-US" altLang="zh-CN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the LORD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saw that he had gone over to look, </a:t>
            </a:r>
            <a:r>
              <a:rPr lang="en-US" altLang="zh-CN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God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 called to him from within the bush, "Moses! Moses!" And Moses said, "Here I am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.”</a:t>
            </a:r>
          </a:p>
          <a:p>
            <a:pPr marL="0" indent="0"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Exodus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3:2-4)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21864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圣父，圣子，圣灵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77500" lnSpcReduction="20000"/>
          </a:bodyPr>
          <a:lstStyle/>
          <a:p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2:7</a:t>
            </a: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耶和华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　神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用地上的尘土造人、将生气吹在他鼻孔里、他就成了有灵的活人、名叫亚当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2:8</a:t>
            </a: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耶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和华　神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在东方的伊甸立了一个园子、把所造的人安置在那里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2:9</a:t>
            </a: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耶和华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　神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使各样的树从地里长出来、可以悦人的眼目、其上的果子好作食物．园子当中又有生命树、和分别善恶的树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7-9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2:7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	And </a:t>
            </a:r>
            <a:r>
              <a:rPr lang="en-US" altLang="zh-CN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the LORD God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formed man of the dust of the ground, and breathed into his nostrils the breath of life; and man became a living soul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.</a:t>
            </a:r>
          </a:p>
          <a:p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2:8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	And </a:t>
            </a:r>
            <a:r>
              <a:rPr lang="en-US" altLang="zh-CN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the LORD God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planted a garden eastward in Eden; and there he put the man whom he had formed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.</a:t>
            </a:r>
          </a:p>
          <a:p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2:9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	And out of the ground made </a:t>
            </a:r>
            <a:r>
              <a:rPr lang="en-US" altLang="zh-CN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the LORD God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to grow every tree that is pleasant to the sight, and good for food; the tree of life also in the midst of the garden, and the tree of knowledge of good and evil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.</a:t>
            </a: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Genesis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2:7-9)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73535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5930</TotalTime>
  <Words>1631</Words>
  <Application>Microsoft Macintosh PowerPoint</Application>
  <PresentationFormat>Widescreen</PresentationFormat>
  <Paragraphs>122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Calibri</vt:lpstr>
      <vt:lpstr>Calibri Light</vt:lpstr>
      <vt:lpstr>Microsoft YaHei</vt:lpstr>
      <vt:lpstr>Arial</vt:lpstr>
      <vt:lpstr>Office Theme</vt:lpstr>
      <vt:lpstr>圣经的功用</vt:lpstr>
      <vt:lpstr>PowerPoint Presentation</vt:lpstr>
      <vt:lpstr>为耶稣基督作见证</vt:lpstr>
      <vt:lpstr>启示  起初，神创造天地。</vt:lpstr>
      <vt:lpstr>启示</vt:lpstr>
      <vt:lpstr>叙事</vt:lpstr>
      <vt:lpstr>荆棘和火焰</vt:lpstr>
      <vt:lpstr>圣父，圣子，圣灵</vt:lpstr>
      <vt:lpstr>圣父，圣子，圣灵</vt:lpstr>
      <vt:lpstr>亚伯拉罕，以撒，雅各的神</vt:lpstr>
      <vt:lpstr>说话的神   神的话-圣经</vt:lpstr>
      <vt:lpstr>哑巴偶像</vt:lpstr>
      <vt:lpstr>三个神迹</vt:lpstr>
      <vt:lpstr>摩西</vt:lpstr>
      <vt:lpstr>摩西</vt:lpstr>
      <vt:lpstr>两个国度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200</cp:revision>
  <dcterms:created xsi:type="dcterms:W3CDTF">2016-11-18T03:29:42Z</dcterms:created>
  <dcterms:modified xsi:type="dcterms:W3CDTF">2018-10-06T16:29:21Z</dcterms:modified>
</cp:coreProperties>
</file>