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76" r:id="rId2"/>
    <p:sldId id="286" r:id="rId3"/>
    <p:sldId id="278" r:id="rId4"/>
    <p:sldId id="283" r:id="rId5"/>
    <p:sldId id="285" r:id="rId6"/>
    <p:sldId id="279" r:id="rId7"/>
    <p:sldId id="290" r:id="rId8"/>
    <p:sldId id="280" r:id="rId9"/>
    <p:sldId id="282" r:id="rId10"/>
    <p:sldId id="288" r:id="rId11"/>
    <p:sldId id="291" r:id="rId12"/>
    <p:sldId id="289" r:id="rId13"/>
    <p:sldId id="292" r:id="rId14"/>
    <p:sldId id="293" r:id="rId15"/>
    <p:sldId id="294" r:id="rId16"/>
    <p:sldId id="295" r:id="rId17"/>
    <p:sldId id="281" r:id="rId18"/>
    <p:sldId id="28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258"/>
    <p:restoredTop sz="91401"/>
  </p:normalViewPr>
  <p:slideViewPr>
    <p:cSldViewPr snapToGrid="0" snapToObjects="1">
      <p:cViewPr varScale="1">
        <p:scale>
          <a:sx n="61" d="100"/>
          <a:sy n="61" d="100"/>
        </p:scale>
        <p:origin x="224" y="1008"/>
      </p:cViewPr>
      <p:guideLst/>
    </p:cSldViewPr>
  </p:slideViewPr>
  <p:outlineViewPr>
    <p:cViewPr>
      <p:scale>
        <a:sx n="33" d="100"/>
        <a:sy n="33" d="100"/>
      </p:scale>
      <p:origin x="0" y="-352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56F24-F2BC-3D44-84C1-2AE6BACA58DA}" type="datetimeFigureOut">
              <a:rPr kumimoji="1" lang="zh-CN" altLang="en-US" smtClean="0"/>
              <a:t>2018/8/23</a:t>
            </a:fld>
            <a:endParaRPr kumimoji="1"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2E2CC-4F36-5C4C-8E70-EF2BFDA1B4A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61227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2E2CC-4F36-5C4C-8E70-EF2BFDA1B4AA}" type="slidenum">
              <a:rPr kumimoji="1" lang="zh-CN" altLang="en-US" smtClean="0"/>
              <a:t>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23502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2E2CC-4F36-5C4C-8E70-EF2BFDA1B4AA}" type="slidenum">
              <a:rPr kumimoji="1" lang="zh-CN" altLang="en-US" smtClean="0"/>
              <a:t>5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35013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8/23/18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8/23/18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8/23/18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8/23/18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圣经</a:t>
            </a:r>
            <a: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回家</a:t>
            </a:r>
            <a: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zh-CN" altLang="en-US" sz="4900" dirty="0" smtClean="0">
                <a:latin typeface="Microsoft YaHei" charset="-122"/>
                <a:ea typeface="Microsoft YaHei" charset="-122"/>
                <a:cs typeface="Microsoft YaHei" charset="-122"/>
              </a:rPr>
              <a:t>安家</a:t>
            </a:r>
            <a:r>
              <a:rPr lang="en-US" altLang="zh-CN" sz="49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4900" dirty="0" smtClean="0">
                <a:latin typeface="Microsoft YaHei" charset="-122"/>
                <a:ea typeface="Microsoft YaHei" charset="-122"/>
                <a:cs typeface="Microsoft YaHei" charset="-122"/>
              </a:rPr>
              <a:t>失丧</a:t>
            </a:r>
            <a:r>
              <a:rPr lang="en-US" altLang="zh-CN" sz="49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4900" dirty="0" smtClean="0">
                <a:latin typeface="Microsoft YaHei" charset="-122"/>
                <a:ea typeface="Microsoft YaHei" charset="-122"/>
                <a:cs typeface="Microsoft YaHei" charset="-122"/>
              </a:rPr>
              <a:t>回归</a:t>
            </a:r>
            <a:endParaRPr lang="en-US" sz="53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1937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出埃及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出埃及记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1-10</a:t>
            </a:r>
          </a:p>
          <a:p>
            <a:pPr lvl="1"/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41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那一只羊羔要在黄昏的时候献上，照着早晨的素祭和奠祭的礼办理，作为献给耶和华馨香的火祭。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42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这要在耶和华面前，会幕门口，作你们世世代代常献的燔祭。我要在那里与你们相会，和你们说话。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43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我要在那里与以色列人相会，会幕就要因我的荣耀成为圣。（出埃及记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29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41-43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34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当时，云彩遮盖会幕，耶和华的荣光就充满了帐幕。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35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摩西不能进会幕，因为云彩停在其上，并且耶和华的荣光充满了帐幕。（出埃及记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40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34-35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会幕和祭司（中保）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三次回归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出埃及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11162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当时，在那里所有的祭司都已自洁，并不分班供职。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他们出圣所的时候，歌唱的利未人亚萨、希幔、耶杜顿和他们的众子、众兄弟都穿细麻布衣服，站在坛的东边敲钹、鼓瑟、弹琴。同着他们有一百二十个祭司吹号。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吹号的、歌唱的都一齐发声，声合为一，赞美感谢耶和华。吹号、敲钹，用各种乐器，扬声赞美耶和华说：“耶和华本为善，他的慈爱永远长存！”那时，耶和华的殿有云充满，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甚至祭司不能站立供职，因为耶和华的荣光充满了　神的殿。（历代志下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11-14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列王记上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1-7</a:t>
            </a: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圣殿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三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次回归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出埃及到建立国家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57216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耶利米书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25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1-14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（公元前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606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年被掳）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以斯拉记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1-5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（公元前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539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年归回）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以赛亚书</a:t>
            </a:r>
            <a:r>
              <a:rPr lang="en-US" altLang="zh-CN" smtClean="0">
                <a:latin typeface="Microsoft YaHei" charset="-122"/>
                <a:ea typeface="Microsoft YaHei" charset="-122"/>
                <a:cs typeface="Microsoft YaHei" charset="-122"/>
              </a:rPr>
              <a:t>45</a:t>
            </a:r>
            <a:r>
              <a:rPr lang="zh-CN" altLang="en-US" smtClean="0">
                <a:latin typeface="Microsoft YaHei" charset="-122"/>
                <a:ea typeface="Microsoft YaHei" charset="-122"/>
                <a:cs typeface="Microsoft YaHei" charset="-122"/>
              </a:rPr>
              <a:t>章 （公元前</a:t>
            </a:r>
            <a:r>
              <a:rPr lang="en-US" altLang="zh-CN" smtClean="0">
                <a:latin typeface="Microsoft YaHei" charset="-122"/>
                <a:ea typeface="Microsoft YaHei" charset="-122"/>
                <a:cs typeface="Microsoft YaHei" charset="-122"/>
              </a:rPr>
              <a:t>700</a:t>
            </a:r>
            <a:r>
              <a:rPr lang="zh-CN" altLang="en-US" smtClean="0">
                <a:latin typeface="Microsoft YaHei" charset="-122"/>
                <a:ea typeface="Microsoft YaHei" charset="-122"/>
                <a:cs typeface="Microsoft YaHei" charset="-122"/>
              </a:rPr>
              <a:t>年）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重建圣殿</a:t>
            </a:r>
            <a:endParaRPr lang="zh-CN" alt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三次回归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被掳归回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75067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5040" y="2115185"/>
            <a:ext cx="1219200" cy="4102735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祭坛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会幕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圣殿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以马内利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492240" y="2115185"/>
            <a:ext cx="3855720" cy="410273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    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Font typeface="Arial"/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    以马内利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Font typeface="Arial"/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（神与我们同在）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Font typeface="Arial"/>
              <a:buNone/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Font typeface="Arial"/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Font typeface="Arial"/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     耶稣基督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Font typeface="Arial"/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Font typeface="Arial"/>
              <a:buNone/>
            </a:pP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3901440" y="3657600"/>
            <a:ext cx="2240280" cy="716280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10648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因此，主自己要给你们一个兆头，必有童女怀孕生子，给他起名叫以马内利。（以赛亚书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路加福音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26-35</a:t>
            </a: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zh-CN" alt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以马内利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35548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...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约翰看见耶稣来到他那里，就说：“看哪，　神的羔羊，除去（或作“背负”）世人罪孽的。（约翰福音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1:29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凡祭司天天站着事奉　神，屡次献上一样的祭物，这祭物永不能除罪。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但基督献了一次永远的赎罪祭，就在　神的右边坐下了。（希伯来书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11-12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zh-CN" alt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神的羔羊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9228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25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耶稣对他们说：“无知的人哪，先知所说的一切话，你们的心信得太迟钝了。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26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基督这样受害，又进入他的荣耀，岂不是应当的吗？”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27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于是从摩西和众先知起，凡经上所指着自己的话都给他们讲解明白了。（路加福音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24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25-27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25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惟有　神能照我所传的福音，和所讲的耶稣基督，并照永古隐藏不言的奥秘，坚固你们的心。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26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这奥秘如今显明出来，而且按着永生　神的命，藉众先知的书指示万国的民，使他们信服真道。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27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愿荣耀，因耶稣基督，归与独一全智的　神，直到永远。阿们。（罗马书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25-27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zh-CN" alt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救恩的奥秘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3223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56105"/>
            <a:ext cx="10515600" cy="4351338"/>
          </a:xfrm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天国。 （天家）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倘若我耽延日久，你也可以知道在　神的家中当怎样行；这家就是永生　神的教会，真理的柱石和根基。（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提摩太前书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新约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49022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13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这些人都是存着信心死的、并没有得着所应许的、却从远处望见、且欢喜迎接、又承认自己在世上是客旅、是寄居的。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14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说这样话的人、是表明自己要找一个家乡。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15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他们若想念所离开的家乡、还有可以回去的机会。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16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他们却羡慕一个更美的家乡、就是在天上的．所以　神被称为他们的　神、并不以为耻．因为他已经给他们预备了一座城。（希伯来书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13-16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回家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852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我信上帝，全能的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父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，创造天地的主。我信耶稣基督，上帝的独生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子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我们的主；因着圣灵成孕，从童女玛利亚所生；在本丢彼拉多手下遇难，被钉在十字架上，死了，葬了；下到阴间；第三天从死里复活；后升天，坐在无所不能的父上帝的右边；将来要从那里降临，审判活人，死人。我信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圣灵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；一圣基督教会，圣徒相通；罪得赦免；肉身复活；并且永生。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我们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信什么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使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徒信经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5897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1:1	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起初　神创造天地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mr-IN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……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2:1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天地万物都造齐了。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2:2	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到第七日、　神造物的工已经完毕、就在第七日歇了他一切的工、安息了。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2:3	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神赐福给第七日、定为圣日、因为在这日　神歇了他一切创造的工、就安息了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1-3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just"/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just"/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耶和华　神用地上的尘土造人、将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生气吹在他鼻孔里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、他就成了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有灵的活人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、名叫亚当。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 耶和华　神在东方的伊甸立了一个园子、把所造的人安置在那里。 （创世记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7-8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just"/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just"/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安家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just"/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just"/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《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》1-2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章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   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安家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4522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6064"/>
            <a:ext cx="10515600" cy="5032376"/>
          </a:xfrm>
        </p:spPr>
        <p:txBody>
          <a:bodyPr>
            <a:normAutofit/>
          </a:bodyPr>
          <a:lstStyle/>
          <a:p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15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耶和华　神将那人安置在伊甸园、使他修理看守。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耶和华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　神吩咐他说、园中各样树上的果子、你可以随意吃．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17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只是分别善恶树上的果子、你不可吃、因为你吃的日子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必定</a:t>
            </a:r>
            <a:r>
              <a:rPr lang="zh-CN" altLang="en-US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死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15-17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于是女人见那棵树的果子好作食物、也悦人的眼目、且是可喜爱的、能使人有智慧、就摘下果子来吃了．又给他丈夫、他丈夫也吃了。（创世记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17 ...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地必为你的缘故受咒诅．你必终身劳苦、才能从地里得吃的。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18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地必给你长出荆棘和蒺藜来、你也要吃田间的菜蔬。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19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你必汗流满面才得糊口、直到你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归了土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、因为你是从土而出的．你本是尘土、仍要归于尘土。（创世记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17-19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《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》3-11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章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   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失丧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13957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6064"/>
            <a:ext cx="10515600" cy="5032376"/>
          </a:xfrm>
        </p:spPr>
        <p:txBody>
          <a:bodyPr>
            <a:normAutofit fontScale="92500" lnSpcReduction="10000"/>
          </a:bodyPr>
          <a:lstStyle/>
          <a:p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必定死 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=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归了土？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尘土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仍归于地，灵仍归于赐灵的　神。 （传道书 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叫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人活着的乃是灵，肉体是无益的。我对你们所说的话就是灵，就是生命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                  （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63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34 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耶稣说：“这世界的人有娶有嫁；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35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惟有算为配得那世界，与从死里复活的人，也不娶也不嫁，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36 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因为他们不能再死，和天使一样；既是复活的人，就为　神的儿子。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37 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至于死人复活，摩西在荆棘篇上，称主是亚伯拉罕的　神，以撒的　神，雅各的　神，就指示明白了。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38 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神原不是死人的　神，乃是活人的　神；因为在他那里（“那里”或作“看来”），人都是活的。”           （路加福音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20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34-38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《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》3-11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章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   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失丧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44937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altLang="zh-CN" sz="2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600" dirty="0" smtClean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sz="26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耶和华　神说、那人已经与我们相似、能知道善恶．现在恐怕他伸手又摘生命树的果子吃、就永远活着。</a:t>
            </a: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23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 耶和华　神便打发他出伊甸园去、耕种他所自出之土。</a:t>
            </a: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24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 于是把他赶出去了．又在伊甸园的东边安设基路伯、和四面转动发火焰的剑、要把守生命树的道路。	（创世记</a:t>
            </a: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22-23</a:t>
            </a:r>
            <a:r>
              <a:rPr lang="zh-CN" altLang="en-US" sz="26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600" dirty="0" smtClean="0">
                <a:latin typeface="Microsoft YaHei" charset="-122"/>
                <a:ea typeface="Microsoft YaHei" charset="-122"/>
                <a:cs typeface="Microsoft YaHei" charset="-122"/>
              </a:rPr>
              <a:t>大洪水</a:t>
            </a:r>
            <a:endParaRPr lang="en-US" altLang="zh-CN" sz="2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600" dirty="0" smtClean="0">
                <a:latin typeface="Microsoft YaHei" charset="-122"/>
                <a:ea typeface="Microsoft YaHei" charset="-122"/>
                <a:cs typeface="Microsoft YaHei" charset="-122"/>
              </a:rPr>
              <a:t>巴别塔</a:t>
            </a:r>
            <a:endParaRPr lang="en-US" altLang="zh-CN" sz="2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失丧</a:t>
            </a: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《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》3-11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章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    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失丧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07344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altLang="zh-CN" sz="2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你们从前与　神</a:t>
            </a:r>
            <a:r>
              <a:rPr lang="zh-CN" altLang="en-US" sz="2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隔绝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，因着恶行，心里与他为</a:t>
            </a:r>
            <a:r>
              <a:rPr lang="zh-CN" altLang="en-US" sz="2600" dirty="0" smtClean="0">
                <a:latin typeface="Microsoft YaHei" charset="-122"/>
                <a:ea typeface="Microsoft YaHei" charset="-122"/>
                <a:cs typeface="Microsoft YaHei" charset="-122"/>
              </a:rPr>
              <a:t>敌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zh-CN" altLang="en-US" sz="2600" dirty="0" smtClean="0">
                <a:latin typeface="Microsoft YaHei" charset="-122"/>
                <a:ea typeface="Microsoft YaHei" charset="-122"/>
                <a:cs typeface="Microsoft YaHei" charset="-122"/>
              </a:rPr>
              <a:t>（歌罗西书</a:t>
            </a:r>
            <a:r>
              <a:rPr lang="en-US" altLang="zh-CN" sz="2600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6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600" dirty="0" smtClean="0">
                <a:latin typeface="Microsoft YaHei" charset="-122"/>
                <a:ea typeface="Microsoft YaHei" charset="-122"/>
                <a:cs typeface="Microsoft YaHei" charset="-122"/>
              </a:rPr>
              <a:t>21</a:t>
            </a:r>
            <a:r>
              <a:rPr lang="zh-CN" altLang="en-US" sz="26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mr-IN" altLang="zh-CN" sz="2600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sz="2600" dirty="0" smtClean="0">
                <a:latin typeface="Microsoft YaHei" charset="-122"/>
                <a:ea typeface="Microsoft YaHei" charset="-122"/>
                <a:cs typeface="Microsoft YaHei" charset="-122"/>
              </a:rPr>
              <a:t>世人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都犯了罪，亏缺了　神的</a:t>
            </a:r>
            <a:r>
              <a:rPr lang="zh-CN" altLang="en-US" sz="2600" dirty="0" smtClean="0">
                <a:latin typeface="Microsoft YaHei" charset="-122"/>
                <a:ea typeface="Microsoft YaHei" charset="-122"/>
                <a:cs typeface="Microsoft YaHei" charset="-122"/>
              </a:rPr>
              <a:t>荣耀。（罗马书</a:t>
            </a:r>
            <a:r>
              <a:rPr lang="en-US" altLang="zh-CN" sz="2600" dirty="0" smtClean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6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600" dirty="0" smtClean="0">
                <a:latin typeface="Microsoft YaHei" charset="-122"/>
                <a:ea typeface="Microsoft YaHei" charset="-122"/>
                <a:cs typeface="Microsoft YaHei" charset="-122"/>
              </a:rPr>
              <a:t>23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...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罪的工价乃是</a:t>
            </a:r>
            <a:r>
              <a:rPr lang="zh-CN" altLang="en-US" sz="2600" dirty="0" smtClean="0">
                <a:latin typeface="Microsoft YaHei" charset="-122"/>
                <a:ea typeface="Microsoft YaHei" charset="-122"/>
                <a:cs typeface="Microsoft YaHei" charset="-122"/>
              </a:rPr>
              <a:t>死</a:t>
            </a:r>
            <a:r>
              <a:rPr lang="mr-IN" altLang="zh-CN" sz="2600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en-US" altLang="zh-CN" sz="2600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罗马书</a:t>
            </a: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23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600" dirty="0" smtClean="0">
                <a:latin typeface="Microsoft YaHei" charset="-122"/>
                <a:ea typeface="Microsoft YaHei" charset="-122"/>
                <a:cs typeface="Microsoft YaHei" charset="-122"/>
              </a:rPr>
              <a:t>按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着律法，凡物差不多都是用血洁净的，若不流血，罪就不得赦免了</a:t>
            </a:r>
            <a:r>
              <a:rPr lang="zh-CN" altLang="en-US" sz="26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2600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600" dirty="0" smtClean="0">
                <a:latin typeface="Microsoft YaHei" charset="-122"/>
                <a:ea typeface="Microsoft YaHei" charset="-122"/>
                <a:cs typeface="Microsoft YaHei" charset="-122"/>
              </a:rPr>
              <a:t>希伯来书</a:t>
            </a:r>
            <a:r>
              <a:rPr lang="en-US" altLang="zh-CN" sz="2600" dirty="0" smtClean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26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600" dirty="0" smtClean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sz="26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600" dirty="0" smtClean="0">
                <a:latin typeface="Microsoft YaHei" charset="-122"/>
                <a:ea typeface="Microsoft YaHei" charset="-122"/>
                <a:cs typeface="Microsoft YaHei" charset="-122"/>
              </a:rPr>
              <a:t>献祭</a:t>
            </a:r>
            <a:endParaRPr lang="zh-CN" altLang="en-US" sz="2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悖逆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罪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81901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伊甸园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应许之地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  <a:sym typeface="Wingdings"/>
            </a:endParaRPr>
          </a:p>
          <a:p>
            <a:pPr marL="0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              （迦南地）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  <a:sym typeface="Wingdings"/>
            </a:endParaRP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人类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选民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  <a:sym typeface="Wingdings"/>
            </a:endParaRPr>
          </a:p>
          <a:p>
            <a:pPr marL="0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       （以色列）</a:t>
            </a:r>
            <a:endParaRPr lang="zh-CN" alt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《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》12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章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-《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历代志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》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 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回家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1480" y="1825625"/>
            <a:ext cx="7184489" cy="4483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440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神呼召亚伯拉罕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出哈兰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耶和华对亚伯兰说、你要离开本地、本族、父家、往我所要指示你的地去。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我必叫你成为大国．我必赐福给你、叫你的名为大、你也要叫别人得福．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3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为你祝福的、我必赐福与他、那咒诅你的、我必咒诅他、地上的万族都要因你得福。（创世记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1-3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6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亚伯兰经过那地、到了示剑地方摩利橡树那里．那时迦南人住在那地。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7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耶和华向亚伯兰显现、说、我要把这地赐给你的后裔．亚伯兰就在那里为向他显现的耶和华筑了一座坛。（创世记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6-7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祭坛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三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次回归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亚伯拉罕进迦南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37863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24006</TotalTime>
  <Words>962</Words>
  <Application>Microsoft Macintosh PowerPoint</Application>
  <PresentationFormat>Widescreen</PresentationFormat>
  <Paragraphs>119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Calibri</vt:lpstr>
      <vt:lpstr>Calibri Light</vt:lpstr>
      <vt:lpstr>DengXian</vt:lpstr>
      <vt:lpstr>Microsoft YaHei</vt:lpstr>
      <vt:lpstr>Wingdings</vt:lpstr>
      <vt:lpstr>Arial</vt:lpstr>
      <vt:lpstr>Office Theme</vt:lpstr>
      <vt:lpstr>圣经-回家 安家-失丧-回归</vt:lpstr>
      <vt:lpstr>我们信什么 - 使徒信经</vt:lpstr>
      <vt:lpstr>《创世记》1-2章      - 安家</vt:lpstr>
      <vt:lpstr>《创世记》3-11章      - 失丧</vt:lpstr>
      <vt:lpstr>《创世记》3-11章      - 失丧</vt:lpstr>
      <vt:lpstr>《创世记》3-11章       -失丧</vt:lpstr>
      <vt:lpstr>悖逆 - 罪</vt:lpstr>
      <vt:lpstr>《创世记》12章 -《历代志》   - 回家</vt:lpstr>
      <vt:lpstr>三次回归 - 亚伯拉罕进迦南</vt:lpstr>
      <vt:lpstr>三次回归 - 出埃及</vt:lpstr>
      <vt:lpstr>三次回归 - 出埃及到建立国家</vt:lpstr>
      <vt:lpstr>三次回归 - 被掳归回</vt:lpstr>
      <vt:lpstr>以马内利</vt:lpstr>
      <vt:lpstr>以马内利</vt:lpstr>
      <vt:lpstr>神的羔羊</vt:lpstr>
      <vt:lpstr>救恩的奥秘</vt:lpstr>
      <vt:lpstr>新约</vt:lpstr>
      <vt:lpstr>回家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176</cp:revision>
  <dcterms:created xsi:type="dcterms:W3CDTF">2016-11-18T03:29:42Z</dcterms:created>
  <dcterms:modified xsi:type="dcterms:W3CDTF">2018-08-31T21:46:01Z</dcterms:modified>
</cp:coreProperties>
</file>