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  <p:sldId id="265" r:id="rId3"/>
    <p:sldId id="259" r:id="rId4"/>
    <p:sldId id="260" r:id="rId5"/>
    <p:sldId id="275" r:id="rId6"/>
    <p:sldId id="273" r:id="rId7"/>
    <p:sldId id="264" r:id="rId8"/>
    <p:sldId id="263" r:id="rId9"/>
    <p:sldId id="267" r:id="rId10"/>
    <p:sldId id="266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90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8/18/18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0614"/>
            <a:ext cx="3312886" cy="4351338"/>
          </a:xfrm>
        </p:spPr>
        <p:txBody>
          <a:bodyPr/>
          <a:lstStyle/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B</a:t>
            </a:r>
          </a:p>
          <a:p>
            <a:pPr lvl="2"/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3"/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c</a:t>
            </a:r>
            <a:endParaRPr lang="en-US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endParaRPr lang="en-US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B’</a:t>
            </a:r>
          </a:p>
          <a:p>
            <a:pPr lvl="2"/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2">
              <a:spcBef>
                <a:spcPts val="1000"/>
              </a:spcBef>
            </a:pPr>
            <a:r>
              <a:rPr 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’</a:t>
            </a:r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交叉结构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51086" y="1830614"/>
            <a:ext cx="6680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问题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永生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10:25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律法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人的方式 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10:26-28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（显然）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4"/>
            <a:r>
              <a:rPr lang="zh-CN" altLang="en-US" sz="28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好撒玛利亚人</a:t>
            </a:r>
            <a:endParaRPr lang="en-US" sz="2800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endParaRPr lang="en-US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恩典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神的方式 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10:29-37a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（隐藏）</a:t>
            </a:r>
            <a:endParaRPr lang="en-US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2"/>
            <a:endParaRPr lang="en-US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2">
              <a:spcBef>
                <a:spcPts val="1000"/>
              </a:spcBef>
            </a:pP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答案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永生 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10:30b</a:t>
            </a:r>
            <a:endParaRPr lang="en-US" sz="28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167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你们查考圣经。（或作应当查考圣经）因你们以为内中有永生。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941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成书时间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前后跨越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摩西五经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公元前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多年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使徒约翰的书信及启示录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主后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100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年左右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作者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800100" lvl="2" indent="-342900">
              <a:spcBef>
                <a:spcPts val="1000"/>
              </a:spcBef>
              <a:buFont typeface="Wingdings" charset="2"/>
              <a:buChar char="§"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语言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希伯来文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希腊文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687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覆盖时间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永恒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太初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有道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要作雅各家的王，直到永远。他的国也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没有穷尽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。（路加福音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1.33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起初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-----&gt;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耶稣复临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起初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神创造天地。 （创世纪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看哪，他驾云降临。众目要看见他，连刺他的人也要看见他。地上的万族都要因他哀哭。这话是真实的。阿们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。主神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说，我是阿拉法，我是俄梅戛（阿拉法俄梅戛乃希腊字母首末二字），是昔在今在以后永在的全能者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。（启示录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1.7-8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664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体裁划分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五经，历史书，诗歌，预言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新约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福音书，使徒行传，书信，预言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1.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基督徒的信仰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God the Father Almighty, Maker of heaven and earth.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And in Jesus Christ, His only Son, our Lord; Who was conceived by the Holy Spirit; Born of the Virgin Mary; Suffered under Pontius Pilate; Was crucified, dead and buried; He descended into Hell; The third day He rose again from the dead; He ascended into heaven; And sit</a:t>
            </a:r>
            <a:r>
              <a:rPr lang="en-US" altLang="zh-CN" dirty="0">
                <a:latin typeface="Times" charset="0"/>
                <a:ea typeface="Times" charset="0"/>
                <a:cs typeface="Times" charset="0"/>
              </a:rPr>
              <a:t>s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 on the right hand of God the Father Almighty; From thence He shall come to judge the living and the dead.</a:t>
            </a:r>
            <a:br>
              <a:rPr lang="en-US" dirty="0">
                <a:latin typeface="Times" charset="0"/>
                <a:ea typeface="Times" charset="0"/>
                <a:cs typeface="Times" charset="0"/>
              </a:rPr>
            </a:br>
            <a:r>
              <a:rPr lang="en-US" dirty="0">
                <a:latin typeface="Times" charset="0"/>
                <a:ea typeface="Times" charset="0"/>
                <a:cs typeface="Times" charset="0"/>
              </a:rPr>
              <a:t>I believe in the Holy Spirit; The Holy Christian Church, the Communion of Saints; The Forgiveness of sins; The Resurrection of the body; And the life</a:t>
            </a:r>
            <a:r>
              <a:rPr lang="zh-CN" altLang="en-US" dirty="0">
                <a:latin typeface="Times" charset="0"/>
                <a:ea typeface="Times" charset="0"/>
                <a:cs typeface="Times" charset="0"/>
              </a:rPr>
              <a:t> </a:t>
            </a:r>
            <a:r>
              <a:rPr lang="en-US" dirty="0">
                <a:latin typeface="Times" charset="0"/>
                <a:ea typeface="Times" charset="0"/>
                <a:cs typeface="Times" charset="0"/>
              </a:rPr>
              <a:t>everlasting. Amen. </a:t>
            </a:r>
          </a:p>
          <a:p>
            <a:endParaRPr lang="en-US" dirty="0"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5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我信上帝，全能的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父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，创造天地的主。我信耶稣基督，上帝的独生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子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我们的主；因着圣灵成孕，从童女玛利亚所生；在本丢彼拉多手下遇难，被钉在十字架上，死了，葬了；下到阴间；第三天从死里复活；后升天，坐在无所不能的父上帝的右边；将来要从那里降临，审判活人，死人。我信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圣灵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；一圣基督教会，圣徒相通；罪得赦免；肉身复活；并且永生。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使徒信经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541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创造宇宙和其中万物的　神，既是天地的主，就不住人手所造的殿，也不用人手服事，好像缺少什么；自己倒将生命、气息、万物赐给万人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17:24-25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造物主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202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你们要述说陈明你们的理，让他们彼此商议。谁从古时指明？谁从上古述说？不是我耶和华吗？除了我以外，再没有　神！我是公义的　神，又是救主，除了我以外，再没有别神！地极的人都当仰望我，就必得救。因为我是　神，再没有别神！我指着自己起誓，我口所出的话是凭公义，并不反回。万膝必向我跪拜，万口必向我承认。人论我说：‘公义、能力，惟独在乎耶和华。人都必归向他。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’凡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向他发怒的，必至蒙羞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（以赛亚书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45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21-24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我们信什么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全能者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075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8000" dirty="0" smtClean="0">
                <a:latin typeface="Microsoft YaHei" charset="-122"/>
                <a:ea typeface="Microsoft YaHei" charset="-122"/>
                <a:cs typeface="Microsoft YaHei" charset="-122"/>
              </a:rPr>
              <a:t>2.</a:t>
            </a:r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 圣经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838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圣经是什么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圣经都是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神所默示的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（或作凡神所默示的圣经），于教训，督责，使人归正，教导人学义，都是有益的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。（提摩太后书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3.16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“耶和华的话临到”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072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圣经的作者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得到默示，传神的话的人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先知</a:t>
            </a:r>
            <a:endParaRPr lang="en-US" altLang="zh-CN" dirty="0" smtClean="0">
              <a:solidFill>
                <a:srgbClr val="FF0000"/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神凭己意拣选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领袖，君王，祭司，政府工作人员，农夫，打渔人，放牧人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</a:p>
          <a:p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旧约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卷书，新约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卷书，以耶稣降生为界。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15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594</Words>
  <Application>Microsoft Macintosh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Calibri Light</vt:lpstr>
      <vt:lpstr>Microsoft YaHei</vt:lpstr>
      <vt:lpstr>Times</vt:lpstr>
      <vt:lpstr>Wingdings</vt:lpstr>
      <vt:lpstr>Arial</vt:lpstr>
      <vt:lpstr>Office Theme</vt:lpstr>
      <vt:lpstr>交叉结构</vt:lpstr>
      <vt:lpstr>1. 基督徒的信仰</vt:lpstr>
      <vt:lpstr>我们信什么-使徒信经</vt:lpstr>
      <vt:lpstr>我们信什么-使徒信经</vt:lpstr>
      <vt:lpstr>我们信什么-造物主</vt:lpstr>
      <vt:lpstr>我们信什么-全能者</vt:lpstr>
      <vt:lpstr>2. 圣经</vt:lpstr>
      <vt:lpstr>圣经是什么-神说</vt:lpstr>
      <vt:lpstr>圣经的作者</vt:lpstr>
      <vt:lpstr>圣经的功用</vt:lpstr>
      <vt:lpstr>成书时间</vt:lpstr>
      <vt:lpstr>覆盖时间</vt:lpstr>
      <vt:lpstr>体裁划分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64</cp:revision>
  <dcterms:created xsi:type="dcterms:W3CDTF">2016-11-18T03:29:42Z</dcterms:created>
  <dcterms:modified xsi:type="dcterms:W3CDTF">2018-08-18T20:22:56Z</dcterms:modified>
</cp:coreProperties>
</file>