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340"/>
    <p:restoredTop sz="91423"/>
  </p:normalViewPr>
  <p:slideViewPr>
    <p:cSldViewPr snapToGrid="0" snapToObjects="1">
      <p:cViewPr varScale="1">
        <p:scale>
          <a:sx n="45" d="100"/>
          <a:sy n="45" d="100"/>
        </p:scale>
        <p:origin x="184" y="1040"/>
      </p:cViewPr>
      <p:guideLst/>
    </p:cSldViewPr>
  </p:slideViewPr>
  <p:outlineViewPr>
    <p:cViewPr>
      <p:scale>
        <a:sx n="33" d="100"/>
        <a:sy n="33" d="100"/>
      </p:scale>
      <p:origin x="0" y="-35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2018/4/6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4/6/18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珥的恶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无人有权力掌管生命，将生命留住；也无人有权力掌管死期。这场争战，无人能免，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邪恶也不能救那好行邪恶的人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传道书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俄南的“义”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 algn="just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你曾发怒，我们仍犯罪。这景况已久，我们还能得救吗？我们都像不洁净的人，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所有的义都像污秽的衣服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；我们都像叶子渐渐枯干，我们的罪孽好像风把我们吹去。 （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以赛亚书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5-6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 algn="just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你们这假冒为善的文士和法利赛人有祸了！因为你们好像粉饰的坟墓，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外面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好看，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里面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却装满了死人的骨头和一切的污秽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马太福音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23:27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1">
              <a:spcBef>
                <a:spcPts val="1000"/>
              </a:spcBef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他玛的罪和软弱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你们的　神，他是万神之神，万主之主，至大的　神，大有能力，大而可畏，不以貌取人，也不受贿赂。他为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孤儿寡妇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伸冤，又怜爱寄居的，赐给他衣食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  （申命记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17-18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神在他的圣所作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孤儿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的父，作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寡妇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的伸冤者。 （诗篇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你们要洗濯、自洁，从我眼前除掉你们的恶行；要止住作恶，学习行善，寻求公平，解救受欺压的，给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孤儿伸冤，为寡妇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辨屈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       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（以赛亚书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16-17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rmAutofit/>
          </a:bodyPr>
          <a:lstStyle/>
          <a:p>
            <a:pPr algn="just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犹大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 algn="just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你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本不喜爱祭物，若喜爱，我就献上；燔祭你也不喜悦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所要的祭，就是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忧伤的灵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　神啊，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忧伤痛悔的心，你必不轻看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（诗篇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16-17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雅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各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73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196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98</cp:revision>
  <dcterms:created xsi:type="dcterms:W3CDTF">2016-11-18T03:29:42Z</dcterms:created>
  <dcterms:modified xsi:type="dcterms:W3CDTF">2018-04-06T21:38:37Z</dcterms:modified>
</cp:coreProperties>
</file>