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70" r:id="rId2"/>
    <p:sldId id="271" r:id="rId3"/>
    <p:sldId id="272" r:id="rId4"/>
    <p:sldId id="274" r:id="rId5"/>
    <p:sldId id="273" r:id="rId6"/>
    <p:sldId id="27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2"/>
    <p:restoredTop sz="91423"/>
  </p:normalViewPr>
  <p:slideViewPr>
    <p:cSldViewPr snapToGrid="0" snapToObjects="1">
      <p:cViewPr varScale="1">
        <p:scale>
          <a:sx n="76" d="100"/>
          <a:sy n="76" d="100"/>
        </p:scale>
        <p:origin x="208" y="384"/>
      </p:cViewPr>
      <p:guideLst/>
    </p:cSldViewPr>
  </p:slideViewPr>
  <p:outlineViewPr>
    <p:cViewPr>
      <p:scale>
        <a:sx n="33" d="100"/>
        <a:sy n="33" d="100"/>
      </p:scale>
      <p:origin x="0" y="-35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2018/2/2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83348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E2E2CC-4F36-5C4C-8E70-EF2BFDA1B4AA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1764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2/2/18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220" y="639342"/>
            <a:ext cx="10515600" cy="5851400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亚伯拉罕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耶和华说：‘你既行了这事，不留下你的儿子，就是你独生的儿子，我便指着自己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起誓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说：论福，我必赐大福给你；论子孙，我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必叫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你的子孙多起来，如同天上的星，海边的沙。你子孙必得着仇敌的城门，并且地上</a:t>
            </a:r>
            <a:r>
              <a:rPr lang="zh-CN" altLang="en-US" sz="2000" b="1" dirty="0">
                <a:latin typeface="Microsoft YaHei" charset="-122"/>
                <a:ea typeface="Microsoft YaHei" charset="-122"/>
                <a:cs typeface="Microsoft YaHei" charset="-122"/>
              </a:rPr>
              <a:t>万国都必因你的后裔得福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，因为你听从了我的话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。’ 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创世记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17-18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以撒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 algn="just">
              <a:buFont typeface="Wingdings" charset="2"/>
              <a:buChar char="§"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耶和华向以撒显现说：“你不要下埃及去，要住在我所指示你的地。你寄居在这地，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我必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与你同在，赐福给你，因为我要将这些地都赐给你和你的后裔。我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必坚定我向你父亚伯拉罕所起的誓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。我要加增你的后裔，像天上的星那样多；又要将这些地都赐给你的后裔，并且地</a:t>
            </a:r>
            <a:r>
              <a:rPr lang="zh-CN" altLang="en-US" sz="2000" b="1" dirty="0">
                <a:latin typeface="Microsoft YaHei" charset="-122"/>
                <a:ea typeface="Microsoft YaHei" charset="-122"/>
                <a:cs typeface="Microsoft YaHei" charset="-122"/>
              </a:rPr>
              <a:t>上万国必因你的后裔得福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；都因亚伯拉罕听从我的话，遵守我的吩咐和我的命令、律例、法度。”（创世记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2-5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228600" lvl="1">
              <a:spcBef>
                <a:spcPts val="1000"/>
              </a:spcBef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雅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各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>
              <a:buFont typeface="Wingdings" charset="2"/>
              <a:buChar char="§"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耶和华站在梯子以上（或作“站在他旁边”）说：“我是耶和华你祖亚伯拉罕的　神，也是以撒的　神，我要将你现在所躺卧之地赐给你和你的后裔。你的后裔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必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像地上的尘沙那样多，必向东西南北开展，地上</a:t>
            </a:r>
            <a:r>
              <a:rPr lang="zh-CN" altLang="en-US" sz="2000" b="1" dirty="0">
                <a:latin typeface="Microsoft YaHei" charset="-122"/>
                <a:ea typeface="Microsoft YaHei" charset="-122"/>
                <a:cs typeface="Microsoft YaHei" charset="-122"/>
              </a:rPr>
              <a:t>万族必因你和你的后裔得福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。我也与你同在，你无论往哪里去，我必保佑你，领你归回这地，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总不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离弃你，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直到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我成全了向你所应许的。” （创世记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14-15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649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220" y="639342"/>
            <a:ext cx="10515600" cy="5851400"/>
          </a:xfrm>
        </p:spPr>
        <p:txBody>
          <a:bodyPr>
            <a:normAutofit lnSpcReduction="10000"/>
          </a:bodyPr>
          <a:lstStyle/>
          <a:p>
            <a:pPr algn="just"/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“不被拣选的人“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 algn="just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就像　神在何西阿书上说：“那本来不是我子民的，我要称为‘我的子民’；本来不是蒙爱的，我要称为‘蒙爱的’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。从前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在什么地方对他们说，‘你们不是我的子民’，将来就在那里称他们为‘永生　神的儿子’。”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25-26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“被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拣选的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人”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 algn="just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以赛亚指着以色列人喊着说：“以色列人虽多如海沙，得救的不过是剩下的余数。  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因为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主要在世上施行他的话，叫他的话都成全，速速地完结。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如以赛亚先前说过：“若不是万军之主给我们存留余种，我们早已像所多玛、蛾摩拉的样子了。”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27-29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4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algn="just"/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拣选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 algn="just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这样，我们可说什么呢？那本来不追求义的外邦人反得了义，就是因信而得的义；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但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以色列人追求律法的义，反得不着律法的义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。这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是什么缘故呢？是因为他们不凭着信心求，只凭着行为求，他们正跌在那绊脚石上。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就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如经上所记：“我在锡安放一块绊脚的石头，跌人的磐石；信靠他的人必不至于羞愧。”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（罗马书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30-33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r>
              <a:rPr lang="zh-CN" altLang="en-US" sz="1600" dirty="0"/>
              <a:t> </a:t>
            </a:r>
            <a:endParaRPr lang="en-US" sz="1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732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220" y="639342"/>
            <a:ext cx="10515600" cy="5851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愿颂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赞归与我们主耶稣基督的父　神！他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在基督里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曾赐给我们天上各样属灵的福气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。就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如　神从创立世界以前，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在基督里拣选了我们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，使我们在他面前成为圣洁，无有瑕疵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；又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因爱我们，就按着自己意旨所喜悦的，预定我们藉着耶稣基督得儿子的名分， 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使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他荣耀的恩典得着称赞。这恩典是他</a:t>
            </a:r>
            <a:r>
              <a:rPr lang="zh-CN" altLang="en-US" sz="36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在爱子里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所赐给我们的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（以弗所书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3-6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717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220" y="639342"/>
            <a:ext cx="10515600" cy="5851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也没有人把新酒装在旧皮袋里；若是这样，新酒必将皮袋裂开，酒便漏出来，皮袋也就坏了。但新酒必须装在新皮袋里。没有人喝了陈酒又想喝新的，他总说陈的好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路加福音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37-39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535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423" y="639342"/>
            <a:ext cx="4848447" cy="5851400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所有教会都有不足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圣灵的同在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主耶稣行走， 归正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教会被弃绝的可能性</a:t>
            </a:r>
            <a:endParaRPr lang="en-US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741581" y="639342"/>
            <a:ext cx="5422605" cy="5851400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所有教会都有不足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基督信仰很混乱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confused</a:t>
            </a:r>
            <a:r>
              <a:rPr lang="mr-IN" altLang="zh-CN" sz="36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8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个人灵修取代教会生活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Font typeface="Arial"/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和稀泥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和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信自己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692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220" y="639342"/>
            <a:ext cx="10515600" cy="5851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蛇对女人说、你们不一定死、因为　神知道、你们吃的日子眼睛就明亮了、你们便如　神能知道善恶</a:t>
            </a: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创世记 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600" dirty="0">
                <a:latin typeface="Microsoft YaHei" charset="-122"/>
                <a:ea typeface="Microsoft YaHei" charset="-122"/>
                <a:cs typeface="Microsoft YaHei" charset="-122"/>
              </a:rPr>
              <a:t>4-5</a:t>
            </a:r>
            <a:r>
              <a:rPr lang="zh-CN" altLang="en-US" sz="36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3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851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11269</TotalTime>
  <Words>392</Words>
  <Application>Microsoft Macintosh PowerPoint</Application>
  <PresentationFormat>Widescreen</PresentationFormat>
  <Paragraphs>43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DengXian</vt:lpstr>
      <vt:lpstr>Microsoft YaHei</vt:lpstr>
      <vt:lpstr>Wingdings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78</cp:revision>
  <dcterms:created xsi:type="dcterms:W3CDTF">2016-11-18T03:29:42Z</dcterms:created>
  <dcterms:modified xsi:type="dcterms:W3CDTF">2018-02-03T01:16:14Z</dcterms:modified>
</cp:coreProperties>
</file>