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315" r:id="rId2"/>
    <p:sldId id="324" r:id="rId3"/>
    <p:sldId id="321" r:id="rId4"/>
    <p:sldId id="312" r:id="rId5"/>
    <p:sldId id="317" r:id="rId6"/>
    <p:sldId id="32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560"/>
    <p:restoredTop sz="94745"/>
  </p:normalViewPr>
  <p:slideViewPr>
    <p:cSldViewPr snapToGrid="0" snapToObjects="1">
      <p:cViewPr>
        <p:scale>
          <a:sx n="70" d="100"/>
          <a:sy n="70" d="100"/>
        </p:scale>
        <p:origin x="968" y="8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4/1/17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056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4/1/17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965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4/1/17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21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4/1/17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034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4/1/17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09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4/1/17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391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4/1/17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628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4/1/17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262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4/1/17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254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4/1/17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64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4/1/17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157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CDBB27-0E9C-DD49-A12C-59B362B9041C}" type="datetimeFigureOut">
              <a:rPr lang="en-US" smtClean="0"/>
              <a:t>4/1/17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462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652463" y="2508249"/>
            <a:ext cx="10515600" cy="1325563"/>
          </a:xfrm>
          <a:solidFill>
            <a:schemeClr val="bg1"/>
          </a:solidFill>
        </p:spPr>
        <p:txBody>
          <a:bodyPr>
            <a:noAutofit/>
          </a:bodyPr>
          <a:lstStyle/>
          <a:p>
            <a:pPr algn="ctr"/>
            <a:r>
              <a:rPr lang="zh-CN" altLang="en-US" sz="4800" dirty="0" smtClean="0">
                <a:latin typeface="Microsoft YaHei" charset="-122"/>
                <a:ea typeface="Microsoft YaHei" charset="-122"/>
                <a:cs typeface="Microsoft YaHei" charset="-122"/>
              </a:rPr>
              <a:t>创世记</a:t>
            </a:r>
            <a:r>
              <a:rPr lang="en-US" altLang="zh-CN" sz="4800" dirty="0" smtClean="0">
                <a:latin typeface="Microsoft YaHei" charset="-122"/>
                <a:ea typeface="Microsoft YaHei" charset="-122"/>
                <a:cs typeface="Microsoft YaHei" charset="-122"/>
              </a:rPr>
              <a:t>9-11</a:t>
            </a:r>
            <a:endParaRPr lang="en-US" sz="48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4469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1047" y="1901953"/>
            <a:ext cx="10620375" cy="3657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4400" dirty="0" smtClean="0">
                <a:latin typeface="Microsoft YaHei" charset="-122"/>
                <a:ea typeface="Microsoft YaHei" charset="-122"/>
                <a:cs typeface="Microsoft YaHei" charset="-122"/>
              </a:rPr>
              <a:t>1</a:t>
            </a:r>
            <a:r>
              <a:rPr lang="zh-CN" altLang="en-US" sz="4400" dirty="0" smtClean="0">
                <a:latin typeface="Microsoft YaHei" charset="-122"/>
                <a:ea typeface="Microsoft YaHei" charset="-122"/>
                <a:cs typeface="Microsoft YaHei" charset="-122"/>
              </a:rPr>
              <a:t>、迦南受咒诅</a:t>
            </a:r>
            <a:endParaRPr lang="en-US" altLang="zh-CN" sz="4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endParaRPr lang="en-US" altLang="zh-CN" sz="44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4400" dirty="0" smtClean="0">
                <a:latin typeface="Microsoft YaHei" charset="-122"/>
                <a:ea typeface="Microsoft YaHei" charset="-122"/>
                <a:cs typeface="Microsoft YaHei" charset="-122"/>
              </a:rPr>
              <a:t>2</a:t>
            </a:r>
            <a:r>
              <a:rPr lang="zh-CN" altLang="en-US" sz="4400" dirty="0" smtClean="0">
                <a:latin typeface="Microsoft YaHei" charset="-122"/>
                <a:ea typeface="Microsoft YaHei" charset="-122"/>
                <a:cs typeface="Microsoft YaHei" charset="-122"/>
              </a:rPr>
              <a:t>、巴别塔</a:t>
            </a:r>
            <a:endParaRPr lang="zh-CN" altLang="en-US" sz="44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altLang="zh-CN" sz="3600" dirty="0" smtClean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49958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1047" y="1825624"/>
            <a:ext cx="10620375" cy="484949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迦南生长子西顿、又生赫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、和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耶布斯人、亚摩利人、革迦撒人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、希未人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、亚基人、西尼人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、亚瓦底人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、洗玛利人、哈马人、后来迦南的诸族分散了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。迦南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的境界是从西顿向基拉耳的路上、直到迦萨、又向</a:t>
            </a:r>
            <a:r>
              <a:rPr lang="zh-CN" altLang="en-US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所多玛、蛾摩拉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、押玛、洗扁的路上、直到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拉沙．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（创世记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10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15-19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	</a:t>
            </a:r>
            <a:endParaRPr lang="en-US" altLang="zh-CN" sz="800" dirty="0"/>
          </a:p>
          <a:p>
            <a:pPr marL="0" indent="0">
              <a:buNone/>
            </a:pPr>
            <a:endParaRPr lang="en-US" altLang="zh-CN" sz="8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我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下来是要救他们脱离埃及人的手，领他们出了那地，到美好宽阔流奶与蜜之地，就是到迦南人、赫人、亚摩利人、比利洗人、希未人、耶布斯人之地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（出埃及记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3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8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endParaRPr lang="en-US" altLang="zh-CN" sz="8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利未记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18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endParaRPr lang="zh-CN" altLang="en-US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altLang="zh-CN" sz="3600" dirty="0" smtClean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迦南受咒诅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2199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1047" y="1825624"/>
            <a:ext cx="10620375" cy="4849495"/>
          </a:xfrm>
        </p:spPr>
        <p:txBody>
          <a:bodyPr>
            <a:noAutofit/>
          </a:bodyPr>
          <a:lstStyle/>
          <a:p>
            <a:r>
              <a:rPr lang="zh-CN" altLang="en-US" sz="3200" dirty="0" smtClean="0">
                <a:latin typeface="Microsoft YaHei" charset="-122"/>
                <a:ea typeface="Microsoft YaHei" charset="-122"/>
                <a:cs typeface="Microsoft YaHei" charset="-122"/>
              </a:rPr>
              <a:t>宁录</a:t>
            </a:r>
            <a:endParaRPr lang="en-US" altLang="zh-CN" sz="32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  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-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猎户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  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-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英雄之首（第一个英雄）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endParaRPr lang="en-US" altLang="zh-CN" sz="12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sz="3200" dirty="0" smtClean="0">
                <a:latin typeface="Microsoft YaHei" charset="-122"/>
                <a:ea typeface="Microsoft YaHei" charset="-122"/>
                <a:cs typeface="Microsoft YaHei" charset="-122"/>
              </a:rPr>
              <a:t>人要做什么？</a:t>
            </a:r>
            <a:endParaRPr lang="en-US" altLang="zh-CN" sz="32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endParaRPr lang="en-US" altLang="zh-CN" sz="12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sz="3200" dirty="0" smtClean="0">
                <a:latin typeface="Microsoft YaHei" charset="-122"/>
                <a:ea typeface="Microsoft YaHei" charset="-122"/>
                <a:cs typeface="Microsoft YaHei" charset="-122"/>
              </a:rPr>
              <a:t>神做了什么？</a:t>
            </a:r>
            <a:endParaRPr lang="en-US" altLang="zh-CN" sz="32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457200" lvl="1" indent="0">
              <a:buNone/>
            </a:pP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我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与你们立约、凡有血肉的、不再被洪水灭绝、也不再有洪水毁坏地了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。（创世记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9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11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457200" lvl="1" indent="0">
              <a:buNone/>
            </a:pP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我们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下去、在那里变乱他们的口音、使他们的言语、彼此不通。	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457200" lvl="1" indent="0">
              <a:buNone/>
            </a:pP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（创世记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11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7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zh-CN" altLang="en-US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457200" lvl="1" indent="0">
              <a:buNone/>
            </a:pPr>
            <a:r>
              <a:rPr lang="zh-CN" altLang="en-US" dirty="0"/>
              <a:t>	</a:t>
            </a:r>
          </a:p>
          <a:p>
            <a:pPr marL="0" indent="0">
              <a:buNone/>
            </a:pPr>
            <a:endParaRPr lang="en-US" altLang="zh-CN" sz="3200" dirty="0" smtClean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巴别塔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15249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1047" y="1825624"/>
            <a:ext cx="10620375" cy="484949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分邦建国，地位差别，彼此仇杀的原因</a:t>
            </a:r>
            <a:r>
              <a:rPr lang="en-US" altLang="zh-CN" sz="3600" dirty="0" smtClean="0">
                <a:latin typeface="Microsoft YaHei" charset="-122"/>
                <a:ea typeface="Microsoft YaHei" charset="-122"/>
                <a:cs typeface="Microsoft YaHei" charset="-122"/>
              </a:rPr>
              <a:t>-</a:t>
            </a: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罪，咒诅</a:t>
            </a:r>
            <a:endParaRPr lang="en-US" altLang="zh-CN" sz="36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endParaRPr lang="en-US" altLang="zh-CN" sz="36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地位差别</a:t>
            </a: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  <a:sym typeface="Wingdings"/>
              </a:rPr>
              <a:t>属灵含义</a:t>
            </a:r>
            <a:r>
              <a:rPr lang="en-US" altLang="zh-CN" sz="3600" dirty="0" smtClean="0">
                <a:latin typeface="Microsoft YaHei" charset="-122"/>
                <a:ea typeface="Microsoft YaHei" charset="-122"/>
                <a:cs typeface="Microsoft YaHei" charset="-122"/>
                <a:sym typeface="Wingdings"/>
              </a:rPr>
              <a:t>/</a:t>
            </a: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  <a:sym typeface="Wingdings"/>
              </a:rPr>
              <a:t>预表</a:t>
            </a:r>
            <a:endParaRPr lang="en-US" altLang="zh-CN" sz="3600" dirty="0" smtClean="0">
              <a:latin typeface="Microsoft YaHei" charset="-122"/>
              <a:ea typeface="Microsoft YaHei" charset="-122"/>
              <a:cs typeface="Microsoft YaHei" charset="-122"/>
              <a:sym typeface="Wingdings"/>
            </a:endParaRPr>
          </a:p>
          <a:p>
            <a:pPr marL="0" indent="0"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  <a:sym typeface="Wingdings"/>
            </a:endParaRPr>
          </a:p>
          <a:p>
            <a:pPr marL="0" indent="0">
              <a:buNone/>
            </a:pP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  <a:sym typeface="Wingdings"/>
              </a:rPr>
              <a:t>基督里的和睦</a:t>
            </a:r>
            <a:endParaRPr lang="en-US" altLang="zh-CN" sz="36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endParaRPr lang="en-US" altLang="zh-CN" sz="32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endParaRPr lang="en-US" altLang="zh-CN" sz="32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endParaRPr lang="en-US" altLang="zh-CN" sz="3200" dirty="0" smtClean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应用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990816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1047" y="1825624"/>
            <a:ext cx="10620375" cy="4849495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altLang="zh-CN" sz="8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那时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、你们与基督无关、在以色列国民以外、在所应许的诸约上是局外人．并且活在世上没有指望、没有　神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。你们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从前远离　神的人、如今却在基督耶稣里、靠着他的血、已经得亲近了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。因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他使我们和睦、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〔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原文作因他是我们的和睦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〕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将两下合而为一、拆毁了中间隔断的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墙</a:t>
            </a:r>
            <a:r>
              <a:rPr lang="mr-IN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…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这样，你们不再作外人和客旅，是与圣徒同国，是　神家里的人了。 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（以弗所书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2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12-14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endParaRPr lang="en-US" altLang="zh-CN" sz="9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mr-IN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…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你们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已经脱去了旧人和旧人的行为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，穿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上了新人。这新人照着他的创造者的形象渐渐更新，能够充分认识主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。在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这一方面，并不分希腊人和犹太人，受割礼的和未受割礼的，未开化的人和西古提人，奴隶和自由人，唯有基督是一切，也在一切之内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。所以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，你们既然是　神所拣选的，是圣洁、蒙爱的人，就要存怜悯的心肠、恩慈、谦卑、温柔和忍耐。	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（歌罗西书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3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9-12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zh-CN" altLang="en-US" sz="24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endParaRPr lang="en-US" altLang="zh-CN" sz="32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endParaRPr lang="en-US" altLang="zh-CN" sz="32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endParaRPr lang="en-US" altLang="zh-CN" sz="3200" dirty="0" smtClean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应用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09828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8927</TotalTime>
  <Words>215</Words>
  <Application>Microsoft Macintosh PowerPoint</Application>
  <PresentationFormat>Widescreen</PresentationFormat>
  <Paragraphs>40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Calibri</vt:lpstr>
      <vt:lpstr>Calibri Light</vt:lpstr>
      <vt:lpstr>DengXian</vt:lpstr>
      <vt:lpstr>Microsoft YaHei</vt:lpstr>
      <vt:lpstr>Wingdings</vt:lpstr>
      <vt:lpstr>Arial</vt:lpstr>
      <vt:lpstr>Office Theme</vt:lpstr>
      <vt:lpstr>创世记9-11</vt:lpstr>
      <vt:lpstr>PowerPoint Presentation</vt:lpstr>
      <vt:lpstr>迦南受咒诅</vt:lpstr>
      <vt:lpstr>巴别塔</vt:lpstr>
      <vt:lpstr>应用</vt:lpstr>
      <vt:lpstr>应用</vt:lpstr>
    </vt:vector>
  </TitlesOfParts>
  <Company/>
  <LinksUpToDate>false</LinksUpToDate>
  <SharedDoc>false</SharedDoc>
  <HyperlinksChanged>false</HyperlinksChanged>
  <AppVersion>15.0024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432</cp:revision>
  <dcterms:created xsi:type="dcterms:W3CDTF">2016-11-18T03:29:42Z</dcterms:created>
  <dcterms:modified xsi:type="dcterms:W3CDTF">2017-04-02T01:27:01Z</dcterms:modified>
</cp:coreProperties>
</file>